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68" r:id="rId4"/>
    <p:sldId id="2358" r:id="rId5"/>
    <p:sldId id="2360" r:id="rId6"/>
    <p:sldId id="2361" r:id="rId7"/>
    <p:sldId id="2362" r:id="rId8"/>
    <p:sldId id="2410" r:id="rId9"/>
    <p:sldId id="2363" r:id="rId10"/>
    <p:sldId id="2364" r:id="rId11"/>
    <p:sldId id="2366" r:id="rId12"/>
    <p:sldId id="2367" r:id="rId13"/>
    <p:sldId id="2411" r:id="rId14"/>
    <p:sldId id="2369" r:id="rId15"/>
    <p:sldId id="2344" r:id="rId16"/>
    <p:sldId id="263" r:id="rId17"/>
    <p:sldId id="2345" r:id="rId18"/>
    <p:sldId id="2347" r:id="rId19"/>
    <p:sldId id="2412" r:id="rId20"/>
    <p:sldId id="2413" r:id="rId21"/>
    <p:sldId id="2414" r:id="rId22"/>
    <p:sldId id="2415" r:id="rId23"/>
    <p:sldId id="2416" r:id="rId24"/>
    <p:sldId id="2348" r:id="rId25"/>
    <p:sldId id="2349" r:id="rId26"/>
    <p:sldId id="2418" r:id="rId27"/>
    <p:sldId id="2421" r:id="rId28"/>
    <p:sldId id="2424" r:id="rId29"/>
    <p:sldId id="2429" r:id="rId30"/>
    <p:sldId id="2430" r:id="rId31"/>
    <p:sldId id="2426" r:id="rId32"/>
    <p:sldId id="2427" r:id="rId33"/>
    <p:sldId id="2428" r:id="rId34"/>
    <p:sldId id="2438" r:id="rId35"/>
    <p:sldId id="2439" r:id="rId36"/>
    <p:sldId id="2440" r:id="rId37"/>
    <p:sldId id="2420" r:id="rId38"/>
    <p:sldId id="2431" r:id="rId39"/>
    <p:sldId id="2433" r:id="rId40"/>
    <p:sldId id="2432" r:id="rId41"/>
    <p:sldId id="2434" r:id="rId42"/>
    <p:sldId id="2435" r:id="rId43"/>
    <p:sldId id="2437" r:id="rId44"/>
    <p:sldId id="243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target;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entries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</TotalTime>
  <Words>1800</Words>
  <Application>Microsoft Office PowerPoint</Application>
  <PresentationFormat>Widescreen</PresentationFormat>
  <Paragraphs>160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Coding Example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D≔∂_η a(η^o )=0  If α solution to an equation M(a, η)=0 then, equation is Neyman orthogonal if ∂_η M(α,η^o )=0 </vt:lpstr>
      <vt:lpstr>Lasso is not Neyman Orthogonal</vt:lpstr>
      <vt:lpstr>Lasso is not Neyman Orthogonal</vt:lpstr>
      <vt:lpstr>Coding Example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D^(-1/2) VD^(-1/2) D≔diag(V)=[■8(V_11&amp;0&amp;0@0&amp;⋱&amp;0@0&amp;0&amp;V_mm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287</cp:revision>
  <dcterms:created xsi:type="dcterms:W3CDTF">2023-01-16T03:53:17Z</dcterms:created>
  <dcterms:modified xsi:type="dcterms:W3CDTF">2023-01-24T18:31:47Z</dcterms:modified>
</cp:coreProperties>
</file>