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68" r:id="rId3"/>
    <p:sldId id="2358" r:id="rId4"/>
    <p:sldId id="2360" r:id="rId5"/>
    <p:sldId id="2361" r:id="rId6"/>
    <p:sldId id="2362" r:id="rId7"/>
    <p:sldId id="2363" r:id="rId8"/>
    <p:sldId id="2364" r:id="rId9"/>
    <p:sldId id="2366" r:id="rId10"/>
    <p:sldId id="2367" r:id="rId11"/>
    <p:sldId id="2369" r:id="rId12"/>
    <p:sldId id="2370" r:id="rId13"/>
    <p:sldId id="2376" r:id="rId14"/>
    <p:sldId id="2375" r:id="rId15"/>
    <p:sldId id="2372" r:id="rId16"/>
    <p:sldId id="2377" r:id="rId17"/>
    <p:sldId id="2373" r:id="rId18"/>
    <p:sldId id="2389" r:id="rId19"/>
    <p:sldId id="2390" r:id="rId20"/>
    <p:sldId id="2391" r:id="rId21"/>
    <p:sldId id="2409" r:id="rId22"/>
    <p:sldId id="2392" r:id="rId23"/>
    <p:sldId id="2393" r:id="rId24"/>
    <p:sldId id="2378" r:id="rId25"/>
    <p:sldId id="2383" r:id="rId26"/>
    <p:sldId id="2394" r:id="rId27"/>
    <p:sldId id="2396" r:id="rId28"/>
    <p:sldId id="2395" r:id="rId29"/>
    <p:sldId id="2379" r:id="rId30"/>
    <p:sldId id="2397" r:id="rId31"/>
    <p:sldId id="2381" r:id="rId32"/>
    <p:sldId id="2399" r:id="rId33"/>
    <p:sldId id="2380" r:id="rId34"/>
    <p:sldId id="2400" r:id="rId35"/>
    <p:sldId id="2398" r:id="rId36"/>
    <p:sldId id="2401" r:id="rId37"/>
    <p:sldId id="2402" r:id="rId38"/>
    <p:sldId id="2382" r:id="rId39"/>
    <p:sldId id="2384" r:id="rId40"/>
    <p:sldId id="2403" r:id="rId41"/>
    <p:sldId id="2404" r:id="rId42"/>
    <p:sldId id="2405" r:id="rId43"/>
    <p:sldId id="2385" r:id="rId44"/>
    <p:sldId id="2386" r:id="rId45"/>
    <p:sldId id="2406" r:id="rId46"/>
    <p:sldId id="2407" r:id="rId47"/>
    <p:sldId id="24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1577</Words>
  <Application>Microsoft Office PowerPoint</Application>
  <PresentationFormat>Widescreen</PresentationFormat>
  <Paragraphs>184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Recap of Previous Lecture</vt:lpstr>
      <vt:lpstr>Even if the relationship between outcome Y and covariates X is non-linear, we can always write: Y=β^′ X+ϵ,  E[ϵX]=0⇔ϵ⊥X The function β^′ X is the Best Linear Predictor (BLP) or equivalently the best linear approximation to the Conditional Expectation Function (CEF) E[Y│X]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You should expect OLS to produce accurate predictions in the worst-case only if the number of variables is small compared to number of samples.  Its predictions converge to the predictions of the BLP in the population</vt:lpstr>
      <vt:lpstr>Almost always measure predictive performance of your estimated model on a held-out sample</vt:lpstr>
      <vt:lpstr>Predictive effect β_1  of target variable is the coefficient in a simple one variable regression   (■8("part of outcome" @"un-explained by other" ))~(■8("part of target" @"un-explained by other" ))</vt:lpstr>
      <vt:lpstr>Coefficient of D in OLS(y∼D,W) is mathematically equivalent in samples to  yres = y - OLS(y∼W).predict(W) Dres = D - OLS(D∼W).predict(W)  Coefficient of Dres in OLS(yres∼Dres)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Coding Example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Choosing the Penalty</vt:lpstr>
      <vt:lpstr>Coding Example</vt:lpstr>
      <vt:lpstr>The Intuition</vt:lpstr>
      <vt:lpstr>Coding Example</vt:lpstr>
      <vt:lpstr>The intuition</vt:lpstr>
      <vt:lpstr>The intuition</vt:lpstr>
      <vt:lpstr>Coding Example</vt:lpstr>
      <vt:lpstr>The Theory</vt:lpstr>
      <vt:lpstr>The Technical Assumption</vt:lpstr>
      <vt:lpstr>Post-Lasso OLS</vt:lpstr>
      <vt:lpstr>Coding Example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  <vt:lpstr>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177</cp:revision>
  <dcterms:created xsi:type="dcterms:W3CDTF">2023-01-16T03:53:17Z</dcterms:created>
  <dcterms:modified xsi:type="dcterms:W3CDTF">2023-01-22T21:37:43Z</dcterms:modified>
</cp:coreProperties>
</file>