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12" r:id="rId12"/>
    <p:sldId id="2272" r:id="rId13"/>
    <p:sldId id="2313" r:id="rId14"/>
    <p:sldId id="2277" r:id="rId15"/>
    <p:sldId id="2274" r:id="rId16"/>
    <p:sldId id="2275" r:id="rId17"/>
    <p:sldId id="2278" r:id="rId18"/>
    <p:sldId id="2279" r:id="rId19"/>
    <p:sldId id="2315" r:id="rId20"/>
    <p:sldId id="2314" r:id="rId21"/>
    <p:sldId id="2316" r:id="rId22"/>
    <p:sldId id="2317" r:id="rId23"/>
    <p:sldId id="2318" r:id="rId24"/>
    <p:sldId id="2319" r:id="rId25"/>
    <p:sldId id="2320" r:id="rId26"/>
    <p:sldId id="2321" r:id="rId27"/>
    <p:sldId id="2583" r:id="rId28"/>
    <p:sldId id="2322" r:id="rId29"/>
    <p:sldId id="2323" r:id="rId30"/>
    <p:sldId id="2324" r:id="rId31"/>
    <p:sldId id="2325" r:id="rId32"/>
    <p:sldId id="2580" r:id="rId33"/>
    <p:sldId id="2581" r:id="rId34"/>
    <p:sldId id="2582" r:id="rId35"/>
    <p:sldId id="2326" r:id="rId36"/>
    <p:sldId id="487" r:id="rId37"/>
    <p:sldId id="2584" r:id="rId38"/>
    <p:sldId id="2339" r:id="rId39"/>
    <p:sldId id="2589" r:id="rId40"/>
    <p:sldId id="592" r:id="rId41"/>
    <p:sldId id="2253" r:id="rId42"/>
    <p:sldId id="2587" r:id="rId43"/>
    <p:sldId id="2593" r:id="rId44"/>
    <p:sldId id="2594" r:id="rId45"/>
    <p:sldId id="2340" r:id="rId46"/>
    <p:sldId id="2342" r:id="rId47"/>
    <p:sldId id="2588" r:id="rId48"/>
    <p:sldId id="2590" r:id="rId49"/>
    <p:sldId id="2591" r:id="rId50"/>
    <p:sldId id="2592" r:id="rId51"/>
    <p:sldId id="2595" r:id="rId52"/>
    <p:sldId id="2598" r:id="rId53"/>
    <p:sldId id="2596" r:id="rId54"/>
    <p:sldId id="2597" r:id="rId55"/>
    <p:sldId id="2599" r:id="rId56"/>
    <p:sldId id="2601" r:id="rId57"/>
    <p:sldId id="2585" r:id="rId58"/>
    <p:sldId id="2586" r:id="rId59"/>
    <p:sldId id="2327" r:id="rId60"/>
    <p:sldId id="2328" r:id="rId61"/>
    <p:sldId id="2329" r:id="rId62"/>
    <p:sldId id="2330" r:id="rId63"/>
    <p:sldId id="2331" r:id="rId64"/>
    <p:sldId id="2332" r:id="rId65"/>
    <p:sldId id="233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Estimation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Semi-Parametric Moment Restrictions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(an un-known function)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42" t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we want to produce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Consistency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Finite sample parametric rate: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Construction of confidence intervals:</a:t>
                </a:r>
              </a:p>
              <a:p>
                <a:pPr marL="36900" indent="0" algn="ctr">
                  <a:buNone/>
                </a:pPr>
                <a:r>
                  <a:rPr lang="en-US" sz="2800" dirty="0"/>
                  <a:t>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−1.96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+1.96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b="0" dirty="0"/>
                  <a:t>Calculation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-value for zero effect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3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Consistency of bootstrap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from data</a:t>
                </a:r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316B1-81D1-CB89-0BBC-06E13F76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78" y="415411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127954" y="4367174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2BF9DF-49A4-A966-AD4C-4E020349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0" y="4249217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310834" y="4469589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6" y="4388433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fit_intercept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581496" y="4596001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60015F-958A-D922-E8FF-EEB860F10950}"/>
              </a:ext>
            </a:extLst>
          </p:cNvPr>
          <p:cNvSpPr txBox="1"/>
          <p:nvPr/>
        </p:nvSpPr>
        <p:spPr>
          <a:xfrm>
            <a:off x="838199" y="1518775"/>
            <a:ext cx="10515599" cy="2826306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TO BE UNCOVERED!</a:t>
            </a:r>
          </a:p>
          <a:p>
            <a:pPr algn="ctr"/>
            <a:endParaRPr lang="en-US" sz="4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1E4-D22F-A2FF-BD7D-32F5188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9972-13B7-1BA7-502C-5FFA94408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is sensitive to variations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bias or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this holds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very wrong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Moment is Insensitive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1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Sample-Splitting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31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*plug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FA7-692D-3207-3223-07BC986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By definition of CEF we have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Direct non-orthogonal method,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 and solve: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1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21912951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54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6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710838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18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flaml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339232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25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select models with best out of fold performance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their corresponding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4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56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74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stacking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stacked residuals by finding optimal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weigthing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out-of-sample predictions by these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 stacked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11140</TotalTime>
  <Words>4145</Words>
  <Application>Microsoft Office PowerPoint</Application>
  <PresentationFormat>Widescreen</PresentationFormat>
  <Paragraphs>513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A General Estimation Framework</vt:lpstr>
      <vt:lpstr>Semi-Parametric Moment Restrictions</vt:lpstr>
      <vt:lpstr>ATE under Conditional Exogeneity</vt:lpstr>
      <vt:lpstr>Given n samples we want to produce estimate θ ̂</vt:lpstr>
      <vt:lpstr>What do we want from θ ̂?</vt:lpstr>
      <vt:lpstr>What do we want from θ ̂?</vt:lpstr>
      <vt:lpstr>What do we want from θ ̂?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Natural Algorithm (Draft 3) Gone Right</vt:lpstr>
      <vt:lpstr>When is estimate θ ̂ √n-asymptotically normal? We need to change the moment we use</vt:lpstr>
      <vt:lpstr>Debiasing Intuition</vt:lpstr>
      <vt:lpstr>ATE under Conditional Exogeneity</vt:lpstr>
      <vt:lpstr>Better Moment for ATE</vt:lpstr>
      <vt:lpstr>Inverse Propensity Weighting (IPW)</vt:lpstr>
      <vt:lpstr>New Moment is Insensitive</vt:lpstr>
      <vt:lpstr>Neyman Orthogonality</vt:lpstr>
      <vt:lpstr>Formal Definition</vt:lpstr>
      <vt:lpstr>Sample-Splitting Estimation Algorithm</vt:lpstr>
      <vt:lpstr>Main Theorem</vt:lpstr>
      <vt:lpstr>Continuous Treatments under Partial Linearity</vt:lpstr>
      <vt:lpstr>Partially Linear Model</vt:lpstr>
      <vt:lpstr>Partially Linear Model</vt:lpstr>
      <vt:lpstr>Generalization of FWL Theorem</vt:lpstr>
      <vt:lpstr>Orthogonal Method: Double ML</vt:lpstr>
      <vt:lpstr>Orthogonal Method: Double ML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Proving the Main Theorem</vt:lpstr>
      <vt:lpstr>Linear in θ Moments</vt:lpstr>
      <vt:lpstr>Proof Ingredients: Linear in θ Moments</vt:lpstr>
      <vt:lpstr>Proof of Main Theorem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745</cp:revision>
  <dcterms:created xsi:type="dcterms:W3CDTF">2023-01-16T03:53:17Z</dcterms:created>
  <dcterms:modified xsi:type="dcterms:W3CDTF">2023-02-16T18:27:42Z</dcterms:modified>
</cp:coreProperties>
</file>