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5DBE272A-A67A-4CB7-AC6B-11695619E4A9}" type="datetimeFigureOut">
              <a:rPr lang="en-US" smtClean="0"/>
              <a:pPr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313B3495-3DD5-4E9F-A963-2FB84AD20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pc="-800" smtClean="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2510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184</cp:revision>
  <dcterms:created xsi:type="dcterms:W3CDTF">2023-01-11T23:46:52Z</dcterms:created>
  <dcterms:modified xsi:type="dcterms:W3CDTF">2023-01-24T18:53:33Z</dcterms:modified>
</cp:coreProperties>
</file>