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sldIdLst>
    <p:sldId id="274" r:id="rId5"/>
    <p:sldId id="307" r:id="rId6"/>
    <p:sldId id="308" r:id="rId7"/>
    <p:sldId id="311" r:id="rId8"/>
    <p:sldId id="312" r:id="rId9"/>
    <p:sldId id="313" r:id="rId10"/>
    <p:sldId id="309" r:id="rId11"/>
    <p:sldId id="310" r:id="rId12"/>
    <p:sldId id="314" r:id="rId13"/>
    <p:sldId id="315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8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11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61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8/9/2020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Introduction to basic </a:t>
            </a:r>
            <a:r>
              <a:rPr lang="en-US" sz="4000" dirty="0" err="1">
                <a:solidFill>
                  <a:schemeClr val="tx1"/>
                </a:solidFill>
              </a:rPr>
              <a:t>c++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Alexandra Miller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F18-3CFC-46D9-8A15-20E5DBA3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CFEBB-1E3D-4E03-9E88-F6D5D7867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495" y="1179513"/>
            <a:ext cx="2895861" cy="46593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FFF16-4DA8-4342-BBC0-9A333912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structure holds two parts, a key and a value</a:t>
            </a:r>
          </a:p>
          <a:p>
            <a:r>
              <a:rPr lang="en-US" dirty="0"/>
              <a:t>The keys are always sorted so its fast to find a key</a:t>
            </a:r>
          </a:p>
          <a:p>
            <a:r>
              <a:rPr lang="en-US" dirty="0"/>
              <a:t>This would be good to use if we wanted to print our list of dogs in alphabetical order</a:t>
            </a:r>
          </a:p>
          <a:p>
            <a:r>
              <a:rPr lang="en-US" dirty="0"/>
              <a:t>This takes up more storage, but if faster</a:t>
            </a:r>
          </a:p>
        </p:txBody>
      </p:sp>
    </p:spTree>
    <p:extLst>
      <p:ext uri="{BB962C8B-B14F-4D97-AF65-F5344CB8AC3E}">
        <p14:creationId xmlns:p14="http://schemas.microsoft.com/office/powerpoint/2010/main" val="295621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E0AD-D6D3-4281-874D-4F9C9497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4D815-EF31-4ACF-ADF7-C81A43E6F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7450" y="1647031"/>
            <a:ext cx="6457950" cy="372427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22A66-CBC0-46E8-BD72-7AB1E6CC4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Easy to remove and add dogs</a:t>
            </a:r>
          </a:p>
          <a:p>
            <a:r>
              <a:rPr lang="en-US" dirty="0"/>
              <a:t>Have to iterate through instead of indexing</a:t>
            </a:r>
          </a:p>
          <a:p>
            <a:r>
              <a:rPr lang="en-US" dirty="0"/>
              <a:t>Holds as many objects as you want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4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5CA00B-24DA-41AE-B6C7-5CEA1124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our data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F98D-B055-420D-BC37-1AF10204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54607"/>
            <a:ext cx="11029615" cy="3634486"/>
          </a:xfrm>
        </p:spPr>
        <p:txBody>
          <a:bodyPr/>
          <a:lstStyle/>
          <a:p>
            <a:r>
              <a:rPr lang="en-US" dirty="0"/>
              <a:t>Lets go with a map so we can easily print out our list of dogs in alphabetical order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5292D-115F-4CF9-B75A-47621123E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2" y="3552344"/>
            <a:ext cx="10092928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5731F-7FAA-4346-998D-96FB0358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Want to make some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4EED-1AEB-4962-8C2B-B11832EC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Lets create the functions we said we needed earlier for this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Add Dog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Remove Dog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Read dog list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List current dogs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Since we have a map we don’t need to create an add dog or remove dog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07A22-4845-4C87-A544-8F4CE43E1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19" t="16541" r="919" b="36221"/>
          <a:stretch/>
        </p:blipFill>
        <p:spPr>
          <a:xfrm>
            <a:off x="4402440" y="2177142"/>
            <a:ext cx="6831419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6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A7C9F5-1EEA-4A9C-983D-A68D7E4A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9" y="634550"/>
            <a:ext cx="5384109" cy="578936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4ACB9-5A2A-44CA-9027-16C6F50F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Filling in the functions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B4AC14-4B03-4DE7-9A8A-E1FCC94D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did the </a:t>
            </a:r>
            <a:r>
              <a:rPr lang="en-US">
                <a:solidFill>
                  <a:srgbClr val="FFFFFF"/>
                </a:solidFill>
              </a:rPr>
              <a:t>readDogList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>
                <a:solidFill>
                  <a:srgbClr val="FFFFFF"/>
                </a:solidFill>
              </a:rPr>
              <a:t>printDogs</a:t>
            </a:r>
            <a:r>
              <a:rPr lang="en-US" dirty="0">
                <a:solidFill>
                  <a:srgbClr val="FFFFFF"/>
                </a:solidFill>
              </a:rPr>
              <a:t>()</a:t>
            </a:r>
          </a:p>
          <a:p>
            <a:r>
              <a:rPr lang="en-US" dirty="0">
                <a:solidFill>
                  <a:srgbClr val="FFFFFF"/>
                </a:solidFill>
              </a:rPr>
              <a:t>We were able to do this much faster than if we used another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87399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F936-42A4-4FCA-8C09-9B3B6696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3399D-79DB-4C5E-8937-6966031A3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49442"/>
            <a:ext cx="3061482" cy="3633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D3E94-E6D6-4941-9044-E6D5773F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561" y="2049442"/>
            <a:ext cx="2818539" cy="3412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1F96DB-ED7D-4B8C-ADB8-56A05E18D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0" y="2014737"/>
            <a:ext cx="3056723" cy="3412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7C0FB-63AA-4281-9E53-DEE9FD333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823" y="2014737"/>
            <a:ext cx="3056723" cy="35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1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DF273-E040-4765-AD05-872458E13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1AAD2-77B2-4C6E-B65F-4C51B564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What our terminal is going to look like/how to compile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D637B-C309-437E-BC4C-2ADC90B1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49" y="2556257"/>
            <a:ext cx="3996948" cy="247352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236EA5-2582-41D1-B99A-8C7727172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D554A-A9D9-42CD-8978-39E501D2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4674630"/>
            <a:ext cx="12192000" cy="148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F381-8C32-44FE-BA0C-8B1F3DF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how to make this more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0DE0-D4CA-4F47-A2E5-2183FC3D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store all of this information into a text file then every time a dog gets adopted, we want to change and update the list</a:t>
            </a:r>
          </a:p>
          <a:p>
            <a:pPr lvl="1"/>
            <a:r>
              <a:rPr lang="en-US" dirty="0"/>
              <a:t>We would have to create more arguments</a:t>
            </a:r>
          </a:p>
          <a:p>
            <a:pPr lvl="2"/>
            <a:r>
              <a:rPr lang="en-US" dirty="0"/>
              <a:t>Create or update</a:t>
            </a:r>
          </a:p>
        </p:txBody>
      </p:sp>
    </p:spTree>
    <p:extLst>
      <p:ext uri="{BB962C8B-B14F-4D97-AF65-F5344CB8AC3E}">
        <p14:creationId xmlns:p14="http://schemas.microsoft.com/office/powerpoint/2010/main" val="103742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FE6CF-9308-4185-99FA-67578ABE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Updating the main to take in different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27E0-92CA-4843-8B29-CD37C89A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create an if else statement and see if we are just creating a new list of updating one</a:t>
            </a:r>
          </a:p>
          <a:p>
            <a:r>
              <a:rPr lang="en-US" dirty="0">
                <a:solidFill>
                  <a:srgbClr val="FFFFFF"/>
                </a:solidFill>
              </a:rPr>
              <a:t>We also wan to check for user error so we make an else statement incase they put like “pie”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209B3-52E9-47A9-862C-A02A15DD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51" y="936141"/>
            <a:ext cx="6526063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22C8-BB9C-4A00-893F-1C5623F1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create option print the data into a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BA89D-9CA4-44C0-9705-150364988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4236557"/>
            <a:ext cx="8105775" cy="619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70619-E141-49B7-9921-FF2D64836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1936434"/>
            <a:ext cx="7568897" cy="2254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EE5179-C6CA-4940-B88B-37B11F10B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076" y="5098243"/>
            <a:ext cx="6611012" cy="22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01EF-6C76-4CCF-8480-FCF25438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a shelter.cpp class</a:t>
            </a:r>
          </a:p>
          <a:p>
            <a:r>
              <a:rPr lang="en-US" dirty="0"/>
              <a:t>We have the function set up as</a:t>
            </a:r>
          </a:p>
          <a:p>
            <a:pPr lvl="1"/>
            <a:r>
              <a:rPr lang="en-US" dirty="0" err="1"/>
              <a:t>Return_type</a:t>
            </a:r>
            <a:r>
              <a:rPr lang="en-US" dirty="0"/>
              <a:t> name(</a:t>
            </a:r>
            <a:r>
              <a:rPr lang="en-US" dirty="0" err="1"/>
              <a:t>argument_type</a:t>
            </a:r>
            <a:r>
              <a:rPr lang="en-US" dirty="0"/>
              <a:t> </a:t>
            </a:r>
            <a:r>
              <a:rPr lang="en-US" dirty="0" err="1"/>
              <a:t>arg_name</a:t>
            </a:r>
            <a:r>
              <a:rPr lang="en-US" dirty="0"/>
              <a:t>){</a:t>
            </a:r>
          </a:p>
          <a:p>
            <a:pPr marL="324000" lvl="1" indent="0">
              <a:buNone/>
            </a:pPr>
            <a:r>
              <a:rPr lang="en-US" dirty="0"/>
              <a:t>		//inside of your function</a:t>
            </a:r>
          </a:p>
          <a:p>
            <a:pPr marL="324000" lvl="1" indent="0">
              <a:buNone/>
            </a:pPr>
            <a:r>
              <a:rPr lang="en-US" dirty="0"/>
              <a:t>	    }</a:t>
            </a:r>
          </a:p>
          <a:p>
            <a:pPr marL="324000" lvl="1" indent="0">
              <a:buNone/>
            </a:pPr>
            <a:r>
              <a:rPr lang="en-US" dirty="0"/>
              <a:t>When creating a class we will also need #include &lt;&gt;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4C6A4-5CEA-4015-8CCE-FC2196828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824" y="1630222"/>
            <a:ext cx="8562370" cy="14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833C0-F12F-46C3-8085-DAE22792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Now making the update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DCFCDA-716E-4D20-8D01-3A70768ED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can use our other functions to make this faster and easier for 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C0717-7056-4DD6-ACB7-78C78004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64" y="929536"/>
            <a:ext cx="5275436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7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7EA1-F5CF-4399-B568-C6DD4CF6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other functions to work with our new needs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42909E-AEBF-4CE9-B7C4-3015DE9E0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900" y="2007385"/>
            <a:ext cx="6475877" cy="43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177A-AFCF-4E6F-BA9E-70FEB0B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final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922B46-5B5C-45D6-96BB-9B54146B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635" y="1859172"/>
            <a:ext cx="501015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3ACC5D-48B6-438A-B178-9046F448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92" y="1913468"/>
            <a:ext cx="211455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07A1D-1B1B-437A-9C27-9734766DF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099" y="3806307"/>
            <a:ext cx="4724400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0171F4-6C83-4FD5-B025-FECD0BF1D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06" y="3762660"/>
            <a:ext cx="308610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14879-2D4C-49EC-ADC5-ADB212B2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296" y="3068024"/>
            <a:ext cx="10935771" cy="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4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A939-1368-4E6B-B492-93868E29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ECC2-9C43-4F4C-866C-9634DCFF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functions that will be used by main or other functions used in main. </a:t>
            </a:r>
          </a:p>
          <a:p>
            <a:r>
              <a:rPr lang="en-US" dirty="0"/>
              <a:t>We can create functions like</a:t>
            </a:r>
          </a:p>
          <a:p>
            <a:pPr lvl="1"/>
            <a:r>
              <a:rPr lang="en-US" dirty="0"/>
              <a:t>Add Dog</a:t>
            </a:r>
          </a:p>
          <a:p>
            <a:pPr lvl="1"/>
            <a:r>
              <a:rPr lang="en-US" dirty="0"/>
              <a:t>Remove Dog</a:t>
            </a:r>
          </a:p>
          <a:p>
            <a:pPr lvl="1"/>
            <a:r>
              <a:rPr lang="en-US" dirty="0"/>
              <a:t>Read dog list</a:t>
            </a:r>
          </a:p>
          <a:p>
            <a:pPr lvl="1"/>
            <a:r>
              <a:rPr lang="en-US" dirty="0"/>
              <a:t>List current dogs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125-AB0B-445D-A8ED-2FB92FF7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49AF-394D-4332-866A-7A71A77F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main class we are going to want to make an object. </a:t>
            </a:r>
          </a:p>
          <a:p>
            <a:r>
              <a:rPr lang="en-US" dirty="0"/>
              <a:t>Lets think of the main class as what we do to the dogs, but we need to first create some dogs. </a:t>
            </a:r>
          </a:p>
          <a:p>
            <a:r>
              <a:rPr lang="en-US" dirty="0"/>
              <a:t>We can do this by making a dog class</a:t>
            </a:r>
          </a:p>
        </p:txBody>
      </p:sp>
    </p:spTree>
    <p:extLst>
      <p:ext uri="{BB962C8B-B14F-4D97-AF65-F5344CB8AC3E}">
        <p14:creationId xmlns:p14="http://schemas.microsoft.com/office/powerpoint/2010/main" val="422642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6065-9076-473D-8945-012C7207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Dog.h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C9CABC-9E1B-4E23-975E-79F4C292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buClr>
                <a:srgbClr val="FF9B00"/>
              </a:buClr>
            </a:pPr>
            <a:r>
              <a:rPr lang="en-US">
                <a:solidFill>
                  <a:srgbClr val="FFFFFF"/>
                </a:solidFill>
              </a:rPr>
              <a:t>Here is our basic dog class.</a:t>
            </a:r>
          </a:p>
          <a:p>
            <a:pPr>
              <a:buClr>
                <a:srgbClr val="FF9B00"/>
              </a:buClr>
            </a:pPr>
            <a:r>
              <a:rPr lang="en-US">
                <a:solidFill>
                  <a:srgbClr val="FFFFFF"/>
                </a:solidFill>
              </a:rPr>
              <a:t>We can create this class easily by making 4 different groups</a:t>
            </a:r>
          </a:p>
          <a:p>
            <a:pPr lvl="1">
              <a:buClr>
                <a:srgbClr val="FF9B00"/>
              </a:buClr>
            </a:pPr>
            <a:r>
              <a:rPr lang="en-US">
                <a:solidFill>
                  <a:srgbClr val="FFFFFF"/>
                </a:solidFill>
              </a:rPr>
              <a:t>Needed object functions</a:t>
            </a:r>
          </a:p>
          <a:p>
            <a:pPr lvl="1">
              <a:buClr>
                <a:srgbClr val="FF9B00"/>
              </a:buClr>
            </a:pPr>
            <a:r>
              <a:rPr lang="en-US">
                <a:solidFill>
                  <a:srgbClr val="FFFFFF"/>
                </a:solidFill>
              </a:rPr>
              <a:t>Getters</a:t>
            </a:r>
          </a:p>
          <a:p>
            <a:pPr lvl="1">
              <a:buClr>
                <a:srgbClr val="FF9B00"/>
              </a:buClr>
            </a:pPr>
            <a:r>
              <a:rPr lang="en-US">
                <a:solidFill>
                  <a:srgbClr val="FFFFFF"/>
                </a:solidFill>
              </a:rPr>
              <a:t>Setters</a:t>
            </a:r>
          </a:p>
          <a:p>
            <a:pPr lvl="1">
              <a:buClr>
                <a:srgbClr val="FF9B00"/>
              </a:buClr>
            </a:pPr>
            <a:r>
              <a:rPr lang="en-US">
                <a:solidFill>
                  <a:srgbClr val="FFFFFF"/>
                </a:solidFill>
              </a:rPr>
              <a:t>privates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BE9D35-3DB3-4250-9FC4-E1369A3BE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208595"/>
            <a:ext cx="6831503" cy="44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4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38749-7CE4-4727-84A6-5004898D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Implementing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DB82-2331-4366-B3D9-11371FCD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You can easily implement and make the other objects inside of your </a:t>
            </a:r>
            <a:r>
              <a:rPr lang="en-US" sz="1300" dirty="0" err="1">
                <a:solidFill>
                  <a:srgbClr val="FFFFFF"/>
                </a:solidFill>
              </a:rPr>
              <a:t>dog.h</a:t>
            </a:r>
            <a:r>
              <a:rPr lang="en-US" sz="1300" dirty="0">
                <a:solidFill>
                  <a:srgbClr val="FFFFFF"/>
                </a:solidFill>
              </a:rPr>
              <a:t> file below the class.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If your function is a quick return and you know what it is already you can just add the return in the class or make another function (either line 10 or lines 42-44)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We need to have get functions so we don’t directly give away our information. If we didn’t have this someone could do:			</a:t>
            </a:r>
            <a:r>
              <a:rPr lang="en-US" sz="1300" dirty="0" err="1">
                <a:solidFill>
                  <a:srgbClr val="FFFFFF"/>
                </a:solidFill>
              </a:rPr>
              <a:t>pup.age</a:t>
            </a:r>
            <a:r>
              <a:rPr lang="en-US" sz="1300" dirty="0">
                <a:solidFill>
                  <a:srgbClr val="FFFFFF"/>
                </a:solidFill>
              </a:rPr>
              <a:t> = -100 				 (This makes no sense)</a:t>
            </a:r>
          </a:p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We also have setters so we can ensure that they only put information we want and that’s correct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4BB2A9-8539-487C-B8A9-34B9472B9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1" b="3"/>
          <a:stretch/>
        </p:blipFill>
        <p:spPr>
          <a:xfrm>
            <a:off x="6029096" y="186747"/>
            <a:ext cx="4278641" cy="66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1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F3D1B-15E0-4C08-B098-B844DC3F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B0B97-0DCD-4F9A-9488-AD5C4479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our dogs and we can create as many dogs as we want and now we need a way to hold all of the dogs</a:t>
            </a:r>
          </a:p>
          <a:p>
            <a:r>
              <a:rPr lang="en-US" dirty="0"/>
              <a:t>How can we hold a list of dogs? We have multiple options for data structures </a:t>
            </a:r>
          </a:p>
          <a:p>
            <a:r>
              <a:rPr lang="en-US" dirty="0"/>
              <a:t>We need to look at them all and decide which one would be the best for what we want to do</a:t>
            </a:r>
          </a:p>
        </p:txBody>
      </p:sp>
    </p:spTree>
    <p:extLst>
      <p:ext uri="{BB962C8B-B14F-4D97-AF65-F5344CB8AC3E}">
        <p14:creationId xmlns:p14="http://schemas.microsoft.com/office/powerpoint/2010/main" val="154468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F0AB-3996-4D6F-8792-5FB737A5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0FE13-209A-41F9-B3D4-905599C3C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423" y="2159000"/>
            <a:ext cx="6726052" cy="18930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0F89-0BD0-4712-96C9-C5D2EF77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structure holds a given amount of space (that can’t be changed). It can hold any data type. </a:t>
            </a:r>
          </a:p>
          <a:p>
            <a:r>
              <a:rPr lang="en-US" dirty="0"/>
              <a:t>We can remove dogs, but we can only add dogs until we reach our limit we decided prior</a:t>
            </a:r>
          </a:p>
          <a:p>
            <a:r>
              <a:rPr lang="en-US" dirty="0"/>
              <a:t>This is good if we know we only have 15 kennels</a:t>
            </a:r>
          </a:p>
        </p:txBody>
      </p:sp>
    </p:spTree>
    <p:extLst>
      <p:ext uri="{BB962C8B-B14F-4D97-AF65-F5344CB8AC3E}">
        <p14:creationId xmlns:p14="http://schemas.microsoft.com/office/powerpoint/2010/main" val="416714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C942-3B25-477A-9996-609CADBD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2E942-1CC3-48E9-AE3E-483AA9E9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075" y="1442244"/>
            <a:ext cx="5753100" cy="16192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73357-E2BC-4F71-9758-5C2090E3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Similar to Arrays except we can change the size whenever we want. We can also remove and add objects to the it much faster</a:t>
            </a:r>
          </a:p>
          <a:p>
            <a:endParaRPr lang="en-US" dirty="0"/>
          </a:p>
          <a:p>
            <a:r>
              <a:rPr lang="en-US" dirty="0"/>
              <a:t>This is after using </a:t>
            </a:r>
            <a:r>
              <a:rPr lang="en-US" dirty="0" err="1"/>
              <a:t>pop_back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have a lot of functions that make vectors easy to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E78C4-02D0-40E4-9A0B-77FE7CDF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75" y="3537250"/>
            <a:ext cx="45148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308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DAA65C-2A3E-41E3-8210-42F87A33F1C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340FBF5-CE22-4CB2-841B-DC40463B86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F2A3E-7B59-4459-8461-6C50C5D55D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Widescreen</PresentationFormat>
  <Paragraphs>83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Franklin Gothic Book</vt:lpstr>
      <vt:lpstr>Franklin Gothic Demi</vt:lpstr>
      <vt:lpstr>Wingdings 2</vt:lpstr>
      <vt:lpstr>DividendVTI</vt:lpstr>
      <vt:lpstr>Introduction to basic c++</vt:lpstr>
      <vt:lpstr>Classes</vt:lpstr>
      <vt:lpstr>Functions</vt:lpstr>
      <vt:lpstr>Dog class</vt:lpstr>
      <vt:lpstr>Dog.h</vt:lpstr>
      <vt:lpstr>Implementing them</vt:lpstr>
      <vt:lpstr>Thinking of data structures</vt:lpstr>
      <vt:lpstr>Arrays</vt:lpstr>
      <vt:lpstr>Vectors</vt:lpstr>
      <vt:lpstr>maps</vt:lpstr>
      <vt:lpstr>Linked list</vt:lpstr>
      <vt:lpstr>Choosing our data type</vt:lpstr>
      <vt:lpstr>Want to make some functions</vt:lpstr>
      <vt:lpstr>Filling in the functions </vt:lpstr>
      <vt:lpstr>iterators</vt:lpstr>
      <vt:lpstr>What our terminal is going to look like/how to compile</vt:lpstr>
      <vt:lpstr>Thinking of how to make this more useful</vt:lpstr>
      <vt:lpstr>Updating the main to take in different options</vt:lpstr>
      <vt:lpstr>Making the create option print the data into a file</vt:lpstr>
      <vt:lpstr>Now making the update function</vt:lpstr>
      <vt:lpstr>Fixing other functions to work with our new needs</vt:lpstr>
      <vt:lpstr>Input/output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2020-08-09T18:21:45Z</dcterms:created>
  <dcterms:modified xsi:type="dcterms:W3CDTF">2020-08-09T18:25:17Z</dcterms:modified>
</cp:coreProperties>
</file>