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67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719" autoAdjust="0"/>
  </p:normalViewPr>
  <p:slideViewPr>
    <p:cSldViewPr snapToGrid="0" showGuides="1">
      <p:cViewPr varScale="1">
        <p:scale>
          <a:sx n="68" d="100"/>
          <a:sy n="68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83" y="2414253"/>
            <a:ext cx="11946834" cy="1704273"/>
          </a:xfrm>
        </p:spPr>
        <p:txBody>
          <a:bodyPr/>
          <a:lstStyle/>
          <a:p>
            <a:r>
              <a:rPr lang="en-CA" dirty="0"/>
              <a:t>Innovation, Science and Economic Development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83" y="4118526"/>
            <a:ext cx="11946834" cy="607543"/>
          </a:xfrm>
        </p:spPr>
        <p:txBody>
          <a:bodyPr/>
          <a:lstStyle/>
          <a:p>
            <a:r>
              <a:rPr lang="en-CA" dirty="0"/>
              <a:t>Team 2747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Task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1750797"/>
            <a:ext cx="10615617" cy="4123229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Determining and defining viable targets 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CA" dirty="0"/>
              <a:t>Agreeability of current policies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CA" dirty="0"/>
              <a:t>Ratio of EE employees to Non-EE-employees</a:t>
            </a:r>
          </a:p>
          <a:p>
            <a:r>
              <a:rPr lang="en-CA" dirty="0"/>
              <a:t>Identifying &amp; Analyzing factors affecting mobility and retention of EE group members </a:t>
            </a:r>
          </a:p>
          <a:p>
            <a:r>
              <a:rPr lang="en-CA" dirty="0"/>
              <a:t>Investigated relationships between variables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CA" dirty="0" err="1">
                <a:solidFill>
                  <a:schemeClr val="tx1"/>
                </a:solidFill>
              </a:rPr>
              <a:t>inding</a:t>
            </a:r>
            <a:r>
              <a:rPr lang="en-CA" dirty="0">
                <a:solidFill>
                  <a:schemeClr val="tx1"/>
                </a:solidFill>
              </a:rPr>
              <a:t> Covariates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 approach was to use a random forest model</a:t>
            </a:r>
          </a:p>
          <a:p>
            <a:pPr>
              <a:defRPr/>
            </a:pPr>
            <a:r>
              <a:rPr lang="en-US" dirty="0"/>
              <a:t>Two different approaches to cleaning the dataset</a:t>
            </a:r>
          </a:p>
          <a:p>
            <a:pPr lvl="1">
              <a:defRPr/>
            </a:pPr>
            <a:r>
              <a:rPr lang="en-US" dirty="0"/>
              <a:t>Approach #1: 70% training, 15% validation, 15% testing 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CA" dirty="0"/>
              <a:t>Approach #2: Methodically removing data that was unhelpful</a:t>
            </a:r>
          </a:p>
          <a:p>
            <a:r>
              <a:rPr lang="en-CA" dirty="0"/>
              <a:t>Preliminary analysis to understand the relationship between covariates</a:t>
            </a:r>
          </a:p>
          <a:p>
            <a:r>
              <a:rPr lang="en-CA" dirty="0"/>
              <a:t>Plotted relationships between variables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8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Heat Map</a:t>
            </a:r>
            <a:br>
              <a:rPr lang="en-US" dirty="0"/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39730ED-D5E4-40EB-AFBE-AEF3A663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95" y="1452061"/>
            <a:ext cx="8698489" cy="4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Heat Map</a:t>
            </a:r>
            <a:br>
              <a:rPr lang="en-US" dirty="0"/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3D16525-6BCD-4E47-9B91-72C3530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19" y="1643537"/>
            <a:ext cx="8339553" cy="43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Correlation Map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9E274D80-C5E5-4FA0-B458-196B1379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1" y="1597817"/>
            <a:ext cx="5451216" cy="4101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4E2B7-B2F8-4F18-8B3A-969DB3C7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71" y="1643538"/>
            <a:ext cx="5995307" cy="43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7E931A-DA65-4917-A982-AD906F24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4" y="1750797"/>
            <a:ext cx="10615617" cy="4123229"/>
          </a:xfrm>
        </p:spPr>
        <p:txBody>
          <a:bodyPr/>
          <a:lstStyle/>
          <a:p>
            <a:pPr>
              <a:defRPr/>
            </a:pPr>
            <a:r>
              <a:rPr lang="en-US" dirty="0"/>
              <a:t>Strong correlation between ethics and satisfaction  </a:t>
            </a:r>
          </a:p>
          <a:p>
            <a:r>
              <a:rPr lang="en-CA" dirty="0"/>
              <a:t>Strong relationship between demographics and average percentage of affirmative </a:t>
            </a:r>
          </a:p>
          <a:p>
            <a:r>
              <a:rPr lang="en-CA" dirty="0"/>
              <a:t>Intriguing relationship between agreeability and percentage of first answer through percentage of seventh answer</a:t>
            </a:r>
          </a:p>
          <a:p>
            <a:r>
              <a:rPr lang="en-CA" dirty="0"/>
              <a:t>Suggested further analysis on the relationship between responses and specific groups within the demographics</a:t>
            </a:r>
          </a:p>
        </p:txBody>
      </p:sp>
    </p:spTree>
    <p:extLst>
      <p:ext uri="{BB962C8B-B14F-4D97-AF65-F5344CB8AC3E}">
        <p14:creationId xmlns:p14="http://schemas.microsoft.com/office/powerpoint/2010/main" val="1646387290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187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DL Theme</vt:lpstr>
      <vt:lpstr>Innovation, Science and Economic Development Data</vt:lpstr>
      <vt:lpstr>Task Overview</vt:lpstr>
      <vt:lpstr>Finding Covariates </vt:lpstr>
      <vt:lpstr>Heat Map </vt:lpstr>
      <vt:lpstr>Heat Map </vt:lpstr>
      <vt:lpstr>Correlation Map</vt:lpstr>
      <vt:lpstr>Conclusion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Minsung Kim</cp:lastModifiedBy>
  <cp:revision>50</cp:revision>
  <dcterms:created xsi:type="dcterms:W3CDTF">2019-07-30T16:57:20Z</dcterms:created>
  <dcterms:modified xsi:type="dcterms:W3CDTF">2022-02-06T16:55:00Z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