
<file path=[Content_Types].xml><?xml version="1.0" encoding="utf-8"?>
<Types xmlns="http://schemas.openxmlformats.org/package/2006/content-types">
  <Default Extension="bin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bin" ContentType="image/png"/>
  <Override PartName="/ppt/media/image3.bin" ContentType="image/png"/>
  <Override PartName="/ppt/media/image4.bin" ContentType="image/png"/>
  <Override PartName="/ppt/media/image5.bin" ContentType="image/png"/>
  <Override PartName="/ppt/media/image6.bin" ContentType="image/png"/>
  <Override PartName="/ppt/media/image7.bin" ContentType="image/png"/>
  <Override PartName="/ppt/media/image8.bin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2" r:id="rId6"/>
    <p:sldId id="261" r:id="rId7"/>
  </p:sldIdLst>
  <p:sldSz cx="7315200" cy="18288000"/>
  <p:notesSz cx="6858000" cy="9144000"/>
  <p:defaultTextStyle>
    <a:defPPr/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08" autoAdjust="0"/>
  </p:normalViewPr>
  <p:slideViewPr>
    <p:cSldViewPr>
      <p:cViewPr varScale="1">
        <p:scale>
          <a:sx n="35" d="100"/>
          <a:sy n="35" d="100"/>
        </p:scale>
        <p:origin x="400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5F87C-AB53-4A4C-A058-6B4CE4C97F56}" type="datetimeFigureOut">
              <a:t>8/5/2025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C9BE4-611D-4C92-ACDF-CFB8A649F85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43200" y="685800"/>
            <a:ext cx="13716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full infographic can be found at the link: https://app.displayr.com/Dashboard?id=339bcf9d-1200-4b0b-99f5-149bec18c0df#page=4c3e33d5-1715-478b-8b0e-62b8378f39ac</a:t>
            </a:r>
          </a:p>
          <a:p>
            <a:r>
              <a:rPr lang="en-US" dirty="0"/>
              <a:t>The black bar with the vehicle type functions as a dropdown menu where selecting different vehicle types will produce unique results as seen </a:t>
            </a:r>
            <a:r>
              <a:rPr lang="en-US"/>
              <a:t>from following slides. 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3C9BE4-611D-4C92-ACDF-CFB8A649F85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846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  <p:sp>
        <p:nvSpPr>
          <p:cNvPr id="7" name="Text" descr="34ea1580-012d-47a9-8fd2-9b88f1e24283 Text"/>
          <p:cNvSpPr>
            <a:spLocks noGrp="1"/>
          </p:cNvSpPr>
          <p:nvPr>
            <p:ph type="subTitle" idx="1"/>
          </p:nvPr>
        </p:nvSpPr>
        <p:spPr>
          <a:xfrm>
            <a:off x="738909" y="10189028"/>
            <a:ext cx="5837382" cy="4267200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Title" descr="602d81b6-b6a5-47e5-b38b-0956ed141595 Title"/>
          <p:cNvSpPr>
            <a:spLocks noGrp="1"/>
          </p:cNvSpPr>
          <p:nvPr>
            <p:ph type="ctrTitle"/>
          </p:nvPr>
        </p:nvSpPr>
        <p:spPr>
          <a:xfrm>
            <a:off x="369455" y="5921829"/>
            <a:ext cx="6576291" cy="3570514"/>
          </a:xfrm>
          <a:prstGeom prst="rect">
            <a:avLst/>
          </a:prstGeom>
          <a:noFill/>
        </p:spPr>
        <p:txBody>
          <a:bodyPr lIns="0" tIns="15240" rIns="0" bIns="0" anchor="b">
            <a:noAutofit/>
          </a:bodyPr>
          <a:lstStyle>
            <a:lvl1pPr marL="0" indent="0" algn="ctr">
              <a:lnSpc>
                <a:spcPct val="114583"/>
              </a:lnSpc>
              <a:buNone/>
              <a:defRPr sz="2400" b="0" i="0" u="none" strike="noStrike" dirty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732368"/>
            <a:ext cx="1645920" cy="1560406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732368"/>
            <a:ext cx="4815840" cy="15604067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  <p:sp>
        <p:nvSpPr>
          <p:cNvPr id="7" name="Title" descr="8ed2acb9-81f6-4c6b-ab0b-9d9c04ffeb80 Content"/>
          <p:cNvSpPr>
            <a:spLocks noGrp="1"/>
          </p:cNvSpPr>
          <p:nvPr>
            <p:ph idx="1"/>
          </p:nvPr>
        </p:nvSpPr>
        <p:spPr>
          <a:xfrm>
            <a:off x="246303" y="3048000"/>
            <a:ext cx="6822594" cy="14369143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8" name="Title" descr="a7abf526-cd64-44e2-b5e5-96653dffd364 Title"/>
          <p:cNvSpPr>
            <a:spLocks noGrp="1"/>
          </p:cNvSpPr>
          <p:nvPr>
            <p:ph type="title"/>
          </p:nvPr>
        </p:nvSpPr>
        <p:spPr>
          <a:xfrm>
            <a:off x="246303" y="435429"/>
            <a:ext cx="6822594" cy="2177143"/>
          </a:xfrm>
          <a:prstGeom prst="rect">
            <a:avLst/>
          </a:prstGeom>
          <a:noFill/>
        </p:spPr>
        <p:txBody>
          <a:bodyPr lIns="0" tIns="15240" rIns="0" bIns="0" anchor="ctr">
            <a:noAutofit/>
          </a:bodyPr>
          <a:lstStyle>
            <a:lvl1pPr marL="0" indent="0" algn="ctr">
              <a:lnSpc>
                <a:spcPct val="114583"/>
              </a:lnSpc>
              <a:buNone/>
              <a:defRPr sz="2400" b="0" i="0" u="none" strike="noStrike" dirty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11751734"/>
            <a:ext cx="6217920" cy="36322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7751235"/>
            <a:ext cx="6217920" cy="400049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  <p:sp>
        <p:nvSpPr>
          <p:cNvPr id="8" name="Title" descr="9cb813a8-80d4-403f-92e1-7a1c03d8f21a Content"/>
          <p:cNvSpPr>
            <a:spLocks noGrp="1"/>
          </p:cNvSpPr>
          <p:nvPr>
            <p:ph idx="1"/>
          </p:nvPr>
        </p:nvSpPr>
        <p:spPr>
          <a:xfrm>
            <a:off x="246303" y="3048000"/>
            <a:ext cx="3288145" cy="14369143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" name="Title" descr="aa18318a-2c9c-48e2-bdd6-ce405dfc878a Content"/>
          <p:cNvSpPr>
            <a:spLocks noGrp="1"/>
          </p:cNvSpPr>
          <p:nvPr>
            <p:ph idx="2"/>
          </p:nvPr>
        </p:nvSpPr>
        <p:spPr>
          <a:xfrm>
            <a:off x="3780752" y="3048000"/>
            <a:ext cx="3288145" cy="14369143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Title" descr="90b0d2ee-9c34-45aa-b22f-9831a0b8ab92 Title"/>
          <p:cNvSpPr>
            <a:spLocks noGrp="1"/>
          </p:cNvSpPr>
          <p:nvPr>
            <p:ph type="title"/>
          </p:nvPr>
        </p:nvSpPr>
        <p:spPr>
          <a:xfrm>
            <a:off x="246303" y="435429"/>
            <a:ext cx="6822594" cy="2177143"/>
          </a:xfrm>
          <a:prstGeom prst="rect">
            <a:avLst/>
          </a:prstGeom>
          <a:noFill/>
        </p:spPr>
        <p:txBody>
          <a:bodyPr lIns="0" tIns="15240" rIns="0" bIns="0" anchor="ctr">
            <a:noAutofit/>
          </a:bodyPr>
          <a:lstStyle>
            <a:lvl1pPr marL="0" indent="0" algn="ctr">
              <a:lnSpc>
                <a:spcPct val="114583"/>
              </a:lnSpc>
              <a:buNone/>
              <a:defRPr sz="2400" b="0" i="0" u="none" strike="noStrike" dirty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4093634"/>
            <a:ext cx="323215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5799667"/>
            <a:ext cx="323215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4093634"/>
            <a:ext cx="3233420" cy="17060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5799667"/>
            <a:ext cx="3233420" cy="105367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  <p:sp>
        <p:nvSpPr>
          <p:cNvPr id="6" name="Title" descr="e6744c99-2777-4397-bc39-839d593a7232 Title"/>
          <p:cNvSpPr>
            <a:spLocks noGrp="1"/>
          </p:cNvSpPr>
          <p:nvPr>
            <p:ph type="title"/>
          </p:nvPr>
        </p:nvSpPr>
        <p:spPr>
          <a:xfrm>
            <a:off x="246303" y="435429"/>
            <a:ext cx="6822594" cy="2177143"/>
          </a:xfrm>
          <a:prstGeom prst="rect">
            <a:avLst/>
          </a:prstGeom>
          <a:noFill/>
        </p:spPr>
        <p:txBody>
          <a:bodyPr lIns="0" tIns="15240" rIns="0" bIns="0" anchor="ctr">
            <a:noAutofit/>
          </a:bodyPr>
          <a:lstStyle>
            <a:lvl1pPr marL="0" indent="0" algn="ctr">
              <a:lnSpc>
                <a:spcPct val="114583"/>
              </a:lnSpc>
              <a:buNone/>
              <a:defRPr sz="2400" b="0" i="0" u="none" strike="noStrike" dirty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  <p:sp>
        <p:nvSpPr>
          <p:cNvPr id="8" name="Title" descr="637bf6d3-d831-4a45-8323-3fc559cb9ecb Content"/>
          <p:cNvSpPr>
            <a:spLocks noGrp="1"/>
          </p:cNvSpPr>
          <p:nvPr>
            <p:ph idx="1"/>
          </p:nvPr>
        </p:nvSpPr>
        <p:spPr>
          <a:xfrm>
            <a:off x="246303" y="3048000"/>
            <a:ext cx="5019656" cy="14369143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9" name="Text" descr="abfb2844-086c-4438-83a6-1f081323e91b Text"/>
          <p:cNvSpPr>
            <a:spLocks noGrp="1"/>
          </p:cNvSpPr>
          <p:nvPr>
            <p:ph type="body" idx="2"/>
          </p:nvPr>
        </p:nvSpPr>
        <p:spPr>
          <a:xfrm>
            <a:off x="5389110" y="3048000"/>
            <a:ext cx="1679787" cy="14369143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>
            <a:lvl1pPr marL="4572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1pPr>
            <a:lvl2pPr marL="9144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2pPr>
            <a:lvl3pPr marL="13716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3pPr>
            <a:lvl4pPr marL="18288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4pPr>
            <a:lvl5pPr marL="2286000" indent="-133350" algn="l">
              <a:lnSpc>
                <a:spcPct val="114583"/>
              </a:lnSpc>
              <a:buChar char="•"/>
              <a:defRPr sz="1400" b="0" i="0" u="none" strike="noStrike" dirty="0">
                <a:solidFill>
                  <a:srgbClr val="000000"/>
                </a:solidFill>
                <a:latin typeface="Open Sans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" name="Title" descr="0331d278-86dc-4e5f-853d-0a3049b936c4 Title"/>
          <p:cNvSpPr>
            <a:spLocks noGrp="1"/>
          </p:cNvSpPr>
          <p:nvPr>
            <p:ph type="title"/>
          </p:nvPr>
        </p:nvSpPr>
        <p:spPr>
          <a:xfrm>
            <a:off x="246303" y="435429"/>
            <a:ext cx="6822594" cy="2177143"/>
          </a:xfrm>
          <a:prstGeom prst="rect">
            <a:avLst/>
          </a:prstGeom>
          <a:noFill/>
        </p:spPr>
        <p:txBody>
          <a:bodyPr lIns="0" tIns="15240" rIns="0" bIns="0" anchor="ctr">
            <a:noAutofit/>
          </a:bodyPr>
          <a:lstStyle>
            <a:lvl1pPr marL="0" indent="0" algn="ctr">
              <a:lnSpc>
                <a:spcPct val="114583"/>
              </a:lnSpc>
              <a:buNone/>
              <a:defRPr sz="2400" b="0" i="0" u="none" strike="noStrike" dirty="0">
                <a:solidFill>
                  <a:srgbClr val="000000"/>
                </a:solidFill>
                <a:latin typeface="Open Sans"/>
              </a:defRPr>
            </a:lvl1pPr>
          </a:lstStyle>
          <a:p>
            <a:pPr lvl="0"/>
            <a: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12801600"/>
            <a:ext cx="4389120" cy="151130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1634066"/>
            <a:ext cx="4389120" cy="10972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14312902"/>
            <a:ext cx="4389120" cy="21462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ED098-752A-41AA-8E49-92F26D00264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732368"/>
            <a:ext cx="6583680" cy="30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4267200"/>
            <a:ext cx="6583680" cy="12069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16950268"/>
            <a:ext cx="170688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38F12-06BF-472D-95F1-992773FBDEC8}" type="datetimeFigureOut">
              <a:t>8/5/2025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16950268"/>
            <a:ext cx="231648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16950268"/>
            <a:ext cx="1706880" cy="973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ED098-752A-41AA-8E49-92F26D002647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bin"/><Relationship Id="rId4" Type="http://schemas.openxmlformats.org/officeDocument/2006/relationships/image" Target="../media/image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bin"/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Passenger Cars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#1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37.82%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Motorcycle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#2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89.93%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Light Trucks and Vans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#3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30.81%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Medium and Heavy Trucks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#4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14.63%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Other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#5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53.47%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nk Modern Breast Cancer Awareness Infographic" descr="ce4f50f5-b3e3-4249-bdf1-5111ecbeb373 Pink Modern Breast Cancer Awareness Infographic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319897" cy="18293220"/>
          </a:xfrm>
          <a:prstGeom prst="rect">
            <a:avLst/>
          </a:prstGeom>
        </p:spPr>
      </p:pic>
      <p:sp>
        <p:nvSpPr>
          <p:cNvPr id="3" name="vehicle_type_dropdown" descr="94cb61fa-350d-447a-9182-4d2abcb7029a vehicle_type_dropdown"/>
          <p:cNvSpPr/>
          <p:nvPr/>
        </p:nvSpPr>
        <p:spPr>
          <a:xfrm>
            <a:off x="1143000" y="4333875"/>
            <a:ext cx="5095875" cy="381000"/>
          </a:xfrm>
          <a:prstGeom prst="rect">
            <a:avLst/>
          </a:prstGeom>
          <a:solidFill>
            <a:srgbClr val="1C283B"/>
          </a:solidFill>
        </p:spPr>
        <p:txBody>
          <a:bodyPr lIns="28575" tIns="28575" rIns="28575" bIns="28575">
            <a:normAutofit/>
          </a:bodyPr>
          <a:lstStyle/>
          <a:p>
            <a:pPr marL="28575" lvl="0" indent="0" algn="l">
              <a:lnSpc>
                <a:spcPct val="103124"/>
              </a:lnSpc>
              <a:buNone/>
            </a:pPr>
            <a:r>
              <a:rPr sz="2000" b="0" i="0" u="none" strike="noStrike" dirty="0">
                <a:solidFill>
                  <a:srgbClr val="FFFFFF"/>
                </a:solidFill>
                <a:latin typeface="Open Sans"/>
              </a:rPr>
              <a:t>Bus</a:t>
            </a:r>
          </a:p>
        </p:txBody>
      </p:sp>
      <p:sp>
        <p:nvSpPr>
          <p:cNvPr id="4" name="calc.1" descr="4b5166e3-f09f-419f-8165-5235409d6e72 calc.1"/>
          <p:cNvSpPr/>
          <p:nvPr/>
        </p:nvSpPr>
        <p:spPr>
          <a:xfrm>
            <a:off x="1114425" y="5429250"/>
            <a:ext cx="2524125" cy="1666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9000" b="1" i="0" u="none" strike="noStrike" kern="1200" baseline="0">
                <a:solidFill>
                  <a:srgbClr val="FFFFFF"/>
                </a:solidFill>
                <a:latin typeface="Open Sans"/>
                <a:ea typeface="+mn-ea"/>
                <a:cs typeface="+mn-cs"/>
              </a:defRPr>
            </a:pPr>
            <a:r>
              <a:t>#6</a:t>
            </a:r>
          </a:p>
        </p:txBody>
      </p:sp>
      <p:pic>
        <p:nvPicPr>
          <p:cNvPr id="5" name="calc.2" descr="73fbd6c7-b94f-4676-85bd-e178df2a802d calc.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1375" y="4814888"/>
            <a:ext cx="4095750" cy="2905125"/>
          </a:xfrm>
          <a:prstGeom prst="rect">
            <a:avLst/>
          </a:prstGeom>
        </p:spPr>
      </p:pic>
      <p:pic>
        <p:nvPicPr>
          <p:cNvPr id="6" name="calc.3" descr="20983804-39f4-4edf-9d49-e77f13d30bad calc.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5738" y="8432006"/>
            <a:ext cx="6905625" cy="3000375"/>
          </a:xfrm>
          <a:prstGeom prst="rect">
            <a:avLst/>
          </a:prstGeom>
        </p:spPr>
      </p:pic>
      <p:sp>
        <p:nvSpPr>
          <p:cNvPr id="7" name="calc.4" descr="6aee4902-d6fc-43e9-af8f-119baef3dca0 calc.4"/>
          <p:cNvSpPr/>
          <p:nvPr/>
        </p:nvSpPr>
        <p:spPr>
          <a:xfrm>
            <a:off x="333375" y="12239625"/>
            <a:ext cx="2238375" cy="904875"/>
          </a:xfrm>
          <a:prstGeom prst="rect">
            <a:avLst/>
          </a:prstGeom>
          <a:noFill/>
        </p:spPr>
        <p:txBody>
          <a:bodyPr lIns="0" tIns="15240" rIns="0" bIns="0" anchor="t">
            <a:noAutofit/>
          </a:bodyPr>
          <a:lstStyle/>
          <a:p>
            <a:pPr algn="l">
              <a:buNone/>
              <a:defRPr sz="5000" b="1" i="0" u="none" strike="noStrike" kern="1200" baseline="0">
                <a:solidFill>
                  <a:srgbClr val="902E4D"/>
                </a:solidFill>
                <a:latin typeface="Open Sans"/>
                <a:ea typeface="+mn-ea"/>
                <a:cs typeface="+mn-cs"/>
              </a:defRPr>
            </a:pPr>
            <a:r>
              <a:t>3.32%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isplayr Export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A9BF7"/>
      </a:accent1>
      <a:accent2>
        <a:srgbClr val="76C8A2"/>
      </a:accent2>
      <a:accent3>
        <a:srgbClr val="7478ED"/>
      </a:accent3>
      <a:accent4>
        <a:srgbClr val="FF8676"/>
      </a:accent4>
      <a:accent5>
        <a:srgbClr val="465FB9"/>
      </a:accent5>
      <a:accent6>
        <a:srgbClr val="A689DD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Custom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Untitled.Q</dc:title>
  <dc:creator>unknown</dc:creator>
  <cp:lastModifiedBy>Minsung Kim</cp:lastModifiedBy>
  <cp:revision>3</cp:revision>
  <dcterms:created xsi:type="dcterms:W3CDTF">2025-08-06T01:57:02Z</dcterms:created>
  <dcterms:modified xsi:type="dcterms:W3CDTF">2025-08-06T02:14:24Z</dcterms:modified>
</cp:coreProperties>
</file>