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L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8"/>
  </p:normalViewPr>
  <p:slideViewPr>
    <p:cSldViewPr snapToGrid="0">
      <p:cViewPr varScale="1">
        <p:scale>
          <a:sx n="119" d="100"/>
          <a:sy n="119" d="100"/>
        </p:scale>
        <p:origin x="3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DA2AA-4419-E788-7915-CCE01F0ACD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L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CB26F7-FA30-2F63-415F-A0C91E3359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L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22CD49-8D90-054E-3BB2-746A93141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CBE7C-703F-BE41-AA2A-0F4DF6923F28}" type="datetimeFigureOut">
              <a:rPr lang="en-LT" smtClean="0"/>
              <a:t>2023-12-03</a:t>
            </a:fld>
            <a:endParaRPr lang="en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B68B79-BDAE-0B73-F7EF-92EBBE5A4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32A757-72BB-395B-07BE-45DAFA1CE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5953F-CBB8-0D40-96A2-A257C8E58F2B}" type="slidenum">
              <a:rPr lang="en-LT" smtClean="0"/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2863516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1B979-41FD-FFB7-EC43-0C5C96E1E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6FAEA9-9B6E-4B56-716E-CCA54D9F33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8D274F-4659-1CF8-EDAD-CD2FB063B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CBE7C-703F-BE41-AA2A-0F4DF6923F28}" type="datetimeFigureOut">
              <a:rPr lang="en-LT" smtClean="0"/>
              <a:t>2023-12-03</a:t>
            </a:fld>
            <a:endParaRPr lang="en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576A26-A033-99B8-59C2-BB513CCEC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529E4-3F88-760B-5363-0652EE5C2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5953F-CBB8-0D40-96A2-A257C8E58F2B}" type="slidenum">
              <a:rPr lang="en-LT" smtClean="0"/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4015641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8E0091-F69E-DF34-43BC-977E325760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L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70F71F-860A-465C-53A0-2273320691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FABB14-5A4B-3247-AA6F-9376F5C2C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CBE7C-703F-BE41-AA2A-0F4DF6923F28}" type="datetimeFigureOut">
              <a:rPr lang="en-LT" smtClean="0"/>
              <a:t>2023-12-03</a:t>
            </a:fld>
            <a:endParaRPr lang="en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34B327-1C1C-297F-1F99-5086D29A3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01BCB1-5DFB-D67C-29F7-12DCCFA4F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5953F-CBB8-0D40-96A2-A257C8E58F2B}" type="slidenum">
              <a:rPr lang="en-LT" smtClean="0"/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3287426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2D359-A86A-D721-1FBE-FB0D14280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8463D-FBA5-34D6-6590-CC30F145C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A2E3D0-2DB7-C228-8A1D-7EB34811F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CBE7C-703F-BE41-AA2A-0F4DF6923F28}" type="datetimeFigureOut">
              <a:rPr lang="en-LT" smtClean="0"/>
              <a:t>2023-12-03</a:t>
            </a:fld>
            <a:endParaRPr lang="en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FE0E50-A70A-6AF4-EF46-CFA05AA62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941015-2853-A84B-A411-F793F1394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5953F-CBB8-0D40-96A2-A257C8E58F2B}" type="slidenum">
              <a:rPr lang="en-LT" smtClean="0"/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610681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726F3-2506-D9B0-C944-BC35F509D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L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8CA4BB-2287-C2B1-7C56-12386BE4A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ED278D-ECE6-0288-21F3-8E8182757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CBE7C-703F-BE41-AA2A-0F4DF6923F28}" type="datetimeFigureOut">
              <a:rPr lang="en-LT" smtClean="0"/>
              <a:t>2023-12-03</a:t>
            </a:fld>
            <a:endParaRPr lang="en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AEB0F9-613C-C3A3-30DB-06BFAC414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386383-194F-E3C7-03D6-7C8E0B862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5953F-CBB8-0D40-96A2-A257C8E58F2B}" type="slidenum">
              <a:rPr lang="en-LT" smtClean="0"/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759187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EDE6C-AF54-36CB-13EE-3E0A9544A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0C8DB-4B76-A5B6-6103-3DE45777E0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0790A0-DBB7-60B4-6A62-A0B8939A53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055F39-50E6-3B9A-A528-6D1312B87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CBE7C-703F-BE41-AA2A-0F4DF6923F28}" type="datetimeFigureOut">
              <a:rPr lang="en-LT" smtClean="0"/>
              <a:t>2023-12-03</a:t>
            </a:fld>
            <a:endParaRPr lang="en-L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294EA2-92ED-F572-AEC7-C76966256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55F667-ED8C-934F-90C5-30700753C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5953F-CBB8-0D40-96A2-A257C8E58F2B}" type="slidenum">
              <a:rPr lang="en-LT" smtClean="0"/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323992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AFD83-0F20-CECC-44A5-5C06C24E3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L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0A4E99-3B38-6996-B30D-0DDCB5AFD7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FBFF3C-FE3A-5608-1395-B848AB3451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DA61D8-AD24-0137-CBEC-58B5854D00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5A79A9-71F3-40FD-3095-0B58D86F27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B163CB-E7FA-589F-C214-3A7FFD78C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CBE7C-703F-BE41-AA2A-0F4DF6923F28}" type="datetimeFigureOut">
              <a:rPr lang="en-LT" smtClean="0"/>
              <a:t>2023-12-03</a:t>
            </a:fld>
            <a:endParaRPr lang="en-L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4D1846-4F0B-B590-F8E0-7A9692512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66D685-70FB-1973-7B1F-78712C6B9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5953F-CBB8-0D40-96A2-A257C8E58F2B}" type="slidenum">
              <a:rPr lang="en-LT" smtClean="0"/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2708292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30814-ACBD-6FC3-22AD-BA93F18D2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36608F-A91E-3DB5-B03E-6B4671DBC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CBE7C-703F-BE41-AA2A-0F4DF6923F28}" type="datetimeFigureOut">
              <a:rPr lang="en-LT" smtClean="0"/>
              <a:t>2023-12-03</a:t>
            </a:fld>
            <a:endParaRPr lang="en-L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68F26D-6395-88B3-E7C9-ECE8560FB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FC5DCD-2EAB-FB41-BAE7-988A9EE6B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5953F-CBB8-0D40-96A2-A257C8E58F2B}" type="slidenum">
              <a:rPr lang="en-LT" smtClean="0"/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971095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AC65F2-BCB7-EB47-F81A-06BCC8711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CBE7C-703F-BE41-AA2A-0F4DF6923F28}" type="datetimeFigureOut">
              <a:rPr lang="en-LT" smtClean="0"/>
              <a:t>2023-12-03</a:t>
            </a:fld>
            <a:endParaRPr lang="en-L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604CE7-6A21-1B17-78C4-4A2238B10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8933F2-1A04-F4CA-9A4B-4BA452C1D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5953F-CBB8-0D40-96A2-A257C8E58F2B}" type="slidenum">
              <a:rPr lang="en-LT" smtClean="0"/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361747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6A2FD-72F4-CD42-3C28-DDE667B1E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L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B212F-BD85-3737-CEC9-A07C3B8F8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5D479F-E628-A1EC-739F-85AC83C477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E62BA1-22D7-4B0A-3D4D-E023FD0F4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CBE7C-703F-BE41-AA2A-0F4DF6923F28}" type="datetimeFigureOut">
              <a:rPr lang="en-LT" smtClean="0"/>
              <a:t>2023-12-03</a:t>
            </a:fld>
            <a:endParaRPr lang="en-L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F13042-971E-68DB-1215-343C91053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2A44D2-ADD6-36D9-2C67-1B7BC3BD6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5953F-CBB8-0D40-96A2-A257C8E58F2B}" type="slidenum">
              <a:rPr lang="en-LT" smtClean="0"/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4065817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C2323-682F-5563-CB92-3078FE283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L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44EFF8-EC59-8271-B8E4-E5BB6D1392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L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4C6BA2-4AEB-CD96-737A-6A977E1A9E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FCDEC6-1A2E-9574-5C2B-4E9DCDEFC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CBE7C-703F-BE41-AA2A-0F4DF6923F28}" type="datetimeFigureOut">
              <a:rPr lang="en-LT" smtClean="0"/>
              <a:t>2023-12-03</a:t>
            </a:fld>
            <a:endParaRPr lang="en-L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F392BE-617B-3FFF-A23A-03A2A7C23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31E087-9471-EA03-0DF3-FB311E80B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5953F-CBB8-0D40-96A2-A257C8E58F2B}" type="slidenum">
              <a:rPr lang="en-LT" smtClean="0"/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3538117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7092AC-B616-5206-BE97-3DF242F40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L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E1F8A9-0FAC-DD96-B7CF-4D47053BA0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3A462-3D77-3C2F-EED0-C8E1A20E3C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CBE7C-703F-BE41-AA2A-0F4DF6923F28}" type="datetimeFigureOut">
              <a:rPr lang="en-LT" smtClean="0"/>
              <a:t>2023-12-03</a:t>
            </a:fld>
            <a:endParaRPr lang="en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306B74-D341-0E17-0FD0-77AFEDDD7A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4A82A-93DD-CD9C-5ABB-13E3C58B1E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05953F-CBB8-0D40-96A2-A257C8E58F2B}" type="slidenum">
              <a:rPr lang="en-LT" smtClean="0"/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3273631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L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D5860A4-C282-E303-B525-FDE53AE755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600" y="241449"/>
            <a:ext cx="5740400" cy="2997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EBAF5EE-D4B8-B7F3-3CC6-642F429B1D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6507" y="2173045"/>
            <a:ext cx="7850705" cy="4340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859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C30FFC1-C8CA-B5E6-1DF7-C1B399AF8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938" y="135317"/>
            <a:ext cx="5966012" cy="31902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29B2EEE-D1FD-49D9-90A2-D4A9AB9144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00" y="3841399"/>
            <a:ext cx="7772400" cy="274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076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D547292-1699-34C8-8910-DCD3F2A52F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697" y="151608"/>
            <a:ext cx="7772400" cy="4252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16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0A22321-7D7D-3F8A-B218-7E1466E89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80" y="554722"/>
            <a:ext cx="7772400" cy="3812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84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1504</TotalTime>
  <Words>0</Words>
  <Application>Microsoft Macintosh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</cp:revision>
  <dcterms:created xsi:type="dcterms:W3CDTF">2023-12-04T04:03:37Z</dcterms:created>
  <dcterms:modified xsi:type="dcterms:W3CDTF">2023-12-05T05:08:02Z</dcterms:modified>
</cp:coreProperties>
</file>