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AwAI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Kyle </a:t>
            </a:r>
            <a:r>
              <a:rPr lang="en-US" dirty="0" err="1" smtClean="0"/>
              <a:t>Chickering</a:t>
            </a:r>
            <a:r>
              <a:rPr lang="en-US" dirty="0" smtClean="0"/>
              <a:t>, Alex </a:t>
            </a:r>
            <a:r>
              <a:rPr lang="en-US" dirty="0" err="1" smtClean="0"/>
              <a:t>Mirov</a:t>
            </a:r>
            <a:r>
              <a:rPr lang="en-US" dirty="0" smtClean="0"/>
              <a:t>, Simon Wu, Xin </a:t>
            </a:r>
            <a:r>
              <a:rPr lang="en-US" dirty="0" err="1" smtClean="0"/>
              <a:t>Jin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training of agents.</a:t>
            </a:r>
          </a:p>
          <a:p>
            <a:r>
              <a:rPr lang="en-US" dirty="0" smtClean="0"/>
              <a:t>Neural networks to control behavior of a StarCraft agent.</a:t>
            </a:r>
          </a:p>
          <a:p>
            <a:r>
              <a:rPr lang="en-US" dirty="0" smtClean="0"/>
              <a:t>Easily measurable benchmarks</a:t>
            </a:r>
            <a:r>
              <a:rPr lang="mr-IN" dirty="0" smtClean="0"/>
              <a:t>…</a:t>
            </a:r>
            <a:r>
              <a:rPr lang="en-US" dirty="0" smtClean="0"/>
              <a:t> Time agent is alive.</a:t>
            </a:r>
          </a:p>
          <a:p>
            <a:r>
              <a:rPr lang="en-US" dirty="0" smtClean="0"/>
              <a:t>Training neural networks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err="1" smtClean="0"/>
              <a:t>Neuroevolution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4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through evolution</a:t>
            </a:r>
            <a:r>
              <a:rPr lang="mr-IN" dirty="0" smtClean="0"/>
              <a:t>…</a:t>
            </a:r>
            <a:r>
              <a:rPr lang="en-US" dirty="0" smtClean="0"/>
              <a:t> Nature is the best teacher.</a:t>
            </a:r>
          </a:p>
          <a:p>
            <a:r>
              <a:rPr lang="en-US" dirty="0" smtClean="0"/>
              <a:t>Populations, individuals and fitness.</a:t>
            </a:r>
          </a:p>
          <a:p>
            <a:r>
              <a:rPr lang="en-US" dirty="0" smtClean="0"/>
              <a:t>Competition breeds innovation.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0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function approximates. ”Learn” any function.</a:t>
            </a:r>
          </a:p>
          <a:p>
            <a:r>
              <a:rPr lang="en-US" dirty="0" smtClean="0"/>
              <a:t>Robust, able to handle messy data well.</a:t>
            </a:r>
          </a:p>
          <a:p>
            <a:r>
              <a:rPr lang="en-US" dirty="0" smtClean="0"/>
              <a:t>Implicit and explicit (indirect and direct encoded)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8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genetic algorithm</a:t>
            </a:r>
          </a:p>
          <a:p>
            <a:r>
              <a:rPr lang="en-US" dirty="0" smtClean="0"/>
              <a:t>Run simulations to compute the fitness</a:t>
            </a:r>
          </a:p>
          <a:p>
            <a:r>
              <a:rPr lang="en-US" dirty="0" smtClean="0"/>
              <a:t>Tournament style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6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84" y="2160589"/>
            <a:ext cx="7530751" cy="1481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fitness function: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Average steps and standard deviation.</a:t>
            </a:r>
          </a:p>
          <a:p>
            <a:r>
              <a:rPr lang="en-US" dirty="0" smtClean="0"/>
              <a:t>15 seed individuals, 5-10 trials per fitness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4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321" y="143208"/>
            <a:ext cx="3206718" cy="2365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60" y="143208"/>
            <a:ext cx="3355041" cy="2431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~300% increase in survival time.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95021"/>
            <a:ext cx="4699614" cy="3532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81" y="3195021"/>
            <a:ext cx="4710058" cy="35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trials, bigger computers.</a:t>
            </a:r>
          </a:p>
          <a:p>
            <a:r>
              <a:rPr lang="en-US" dirty="0" smtClean="0"/>
              <a:t>More complex tasks.</a:t>
            </a:r>
          </a:p>
          <a:p>
            <a:r>
              <a:rPr lang="en-US" dirty="0" smtClean="0"/>
              <a:t>Larger input/output spaces.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4731</TotalTime>
  <Words>158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Mangal</vt:lpstr>
      <vt:lpstr>Trebuchet MS</vt:lpstr>
      <vt:lpstr>Wingdings 3</vt:lpstr>
      <vt:lpstr>Arial</vt:lpstr>
      <vt:lpstr>Facet</vt:lpstr>
      <vt:lpstr>Run AwAI</vt:lpstr>
      <vt:lpstr>Project Overview</vt:lpstr>
      <vt:lpstr>Genetic Algorithms</vt:lpstr>
      <vt:lpstr>Neural Networks</vt:lpstr>
      <vt:lpstr>Methodology</vt:lpstr>
      <vt:lpstr>Boring Details</vt:lpstr>
      <vt:lpstr>Results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AwAI</dc:title>
  <dc:creator>Kyle Chickering</dc:creator>
  <cp:lastModifiedBy>Kyle Chickering</cp:lastModifiedBy>
  <cp:revision>6</cp:revision>
  <dcterms:created xsi:type="dcterms:W3CDTF">2018-06-08T19:58:45Z</dcterms:created>
  <dcterms:modified xsi:type="dcterms:W3CDTF">2018-06-12T02:50:29Z</dcterms:modified>
</cp:coreProperties>
</file>