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00"/>
    <a:srgbClr val="FF6666"/>
    <a:srgbClr val="C80000"/>
    <a:srgbClr val="FF0000"/>
    <a:srgbClr val="3AEE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588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137" d="100"/>
          <a:sy n="137" d="100"/>
        </p:scale>
        <p:origin x="15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7T03:40:15.581"/>
    </inkml:context>
    <inkml:brush xml:id="br0">
      <inkml:brushProperty name="width" value="0.05" units="cm"/>
      <inkml:brushProperty name="height" value="0.3" units="cm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7T03:40:30.85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8F755A-0008-4422-AD0E-FB6407F55CB6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108423-2548-40CB-A74A-B83587D33E6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487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108423-2548-40CB-A74A-B83587D33E6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3656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938E-F518-9A9D-30BB-9D3DD5704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DC68-A783-61F8-A872-A07720BB1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2232C-35DC-0E9C-2DCC-DDE8FEFA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3404D-A10A-31F6-1896-8B349DE5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60C1C-33CC-D00D-842A-36B94E83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601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D0D7-52C5-1D05-7D0C-D5008069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ACF9F-66F3-E41C-7D00-94BABEF35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17322-0F84-E011-F8AB-372623E09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A1EC-239C-602E-8C39-05EC55FE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EF3D0-1F12-EFCB-8151-C067ADEE0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8898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63976-5612-8FB9-676E-14A2AC8BFA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AE063-DBA7-6DDA-4626-2A19E625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94D93-6298-0BC0-F280-08AB8E9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14994-9AE8-ADC2-6FDB-7ACC63A6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D57B-A453-880A-3FA5-6F991417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84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52F8-45EF-B453-CB34-21DEE4A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A6378-602F-478A-BE07-0289926D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A118-479A-FBB3-8FE4-653341D59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08092-BAA8-662F-5252-7E9D46AD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7855-DC69-8D93-D0B6-3D0784B1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853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82EB-9EDD-3903-20DC-4143581FA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FF4E-AEF5-4168-FFE6-AC7DE5A42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B5DE1-8DD5-3D83-35E2-0414F473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71A63-C6E5-CA8C-1933-70B9B9CD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98BF7-8F1F-1FF4-691C-209AA95E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71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7091-C656-9642-E798-39A86A27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E407-CB06-7C92-6D36-661BB9E66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CEC57-2F12-B7F0-9373-D2189C8EB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E8B51-8C31-2E15-A35D-F56EBEFC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2AF9-AED0-CCA3-2FFE-F16AFA3C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DEED-E337-F2D1-5EAD-FE29A05E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866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B34B-4A30-7DB7-C892-DF716B40D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81BC8-3E54-72DD-543E-8ED19348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3BC74-2AD8-0139-4667-E2AB09A74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8CAEC-F2F4-DC4A-5D27-3AE3A3C246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FE407-D423-673D-7FD0-677FAA24F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08A9E2-6674-87F7-FCF9-3138A6EC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72333F-7C5A-5F61-E281-54F710534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938D1-85EE-D092-D772-AF2A2DA24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033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6AEBD-5B67-BD67-D317-7B9571C51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C89012-FB87-F633-82D6-348D9035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8054D-5481-6ACC-D4F3-DAD15134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F5E88-67DA-75EE-6FE0-6478F17E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995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DFCC92-C192-C8AF-DD09-186260793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BCD5E-A146-D5A3-0766-16E6A16DE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DB100-B292-51D9-90F9-8D35240D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448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52D2-03EB-85D4-222E-8830F049C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8A818-8808-BE4B-D845-F3E495DC9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472B3-6C2A-D3E2-DEA3-26E9ED190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FC333-D297-5D45-CED0-FDA846F1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3CACD-D307-A4B0-B1A4-1F8A82BF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1AB70-F719-64ED-83AB-60C5F2330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70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38206-3663-E8D8-4CD7-73CC5B69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4BB59-3229-B71C-3217-15D041904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1D3296-B135-FF6B-8EE3-351650762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4036E-9472-30EC-E8E6-82941240C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794ED0-1D07-D71B-F75A-B1F9BEF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51B15-FCDB-0CDE-AB95-ED3BB903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1517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95AEED-5E8F-0042-1106-0F30E3DE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023B-321E-B3D4-3369-023BCAAE1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4F738-EEE5-578A-9CC5-F6A012D47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6C58DA-C3AF-4DDA-A2B5-09A1D1BC5731}" type="datetimeFigureOut">
              <a:rPr lang="en-AU" smtClean="0"/>
              <a:t>7/03/2025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93AAD-271E-ED05-FC25-B47FFA64A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134C2-CB18-60CD-6288-3EB127FFC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66FE2-6992-4A66-946F-A924A1CC233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3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3F4355-3F34-7FC6-686B-E1B3F9D89386}"/>
                  </a:ext>
                </a:extLst>
              </p14:cNvPr>
              <p14:cNvContentPartPr/>
              <p14:nvPr/>
            </p14:nvContentPartPr>
            <p14:xfrm>
              <a:off x="139" y="-2035618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3F4355-3F34-7FC6-686B-E1B3F9D893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861" y="-2089618"/>
                <a:ext cx="1800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459A44B-6F62-0BC6-F534-E1EDE157F4F7}"/>
                  </a:ext>
                </a:extLst>
              </p14:cNvPr>
              <p14:cNvContentPartPr/>
              <p14:nvPr/>
            </p14:nvContentPartPr>
            <p14:xfrm>
              <a:off x="2211979" y="-1828978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459A44B-6F62-0BC6-F534-E1EDE157F4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02979" y="-1882618"/>
                <a:ext cx="18000" cy="108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8D1CB02-59E0-C75D-FCF1-86415286F8DD}"/>
              </a:ext>
            </a:extLst>
          </p:cNvPr>
          <p:cNvSpPr/>
          <p:nvPr/>
        </p:nvSpPr>
        <p:spPr>
          <a:xfrm>
            <a:off x="6645275" y="4219576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D89D-7C05-585E-7231-1E3779A31A31}"/>
              </a:ext>
            </a:extLst>
          </p:cNvPr>
          <p:cNvSpPr txBox="1"/>
          <p:nvPr/>
        </p:nvSpPr>
        <p:spPr>
          <a:xfrm>
            <a:off x="6413501" y="4834018"/>
            <a:ext cx="1228724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GOOD LOOT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8B71B1-CA0A-032A-14DC-3DEB5D60F333}"/>
              </a:ext>
            </a:extLst>
          </p:cNvPr>
          <p:cNvSpPr/>
          <p:nvPr/>
        </p:nvSpPr>
        <p:spPr>
          <a:xfrm>
            <a:off x="4505325" y="519998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A47DAB-B3A6-88EC-A120-A6A4BC7D2A13}"/>
              </a:ext>
            </a:extLst>
          </p:cNvPr>
          <p:cNvSpPr txBox="1"/>
          <p:nvPr/>
        </p:nvSpPr>
        <p:spPr>
          <a:xfrm>
            <a:off x="4273551" y="1134440"/>
            <a:ext cx="1228724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GOOD LOOT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174113-B655-436B-260D-3E7FF9A324C5}"/>
              </a:ext>
            </a:extLst>
          </p:cNvPr>
          <p:cNvSpPr/>
          <p:nvPr/>
        </p:nvSpPr>
        <p:spPr>
          <a:xfrm>
            <a:off x="1755774" y="5235055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B251D3-2E60-33DE-3D10-86D4D7DF7D62}"/>
              </a:ext>
            </a:extLst>
          </p:cNvPr>
          <p:cNvSpPr txBox="1"/>
          <p:nvPr/>
        </p:nvSpPr>
        <p:spPr>
          <a:xfrm>
            <a:off x="1524000" y="5849497"/>
            <a:ext cx="1228724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GOOD LOOT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B4998-1C90-9CC1-79C6-13E111E32517}"/>
              </a:ext>
            </a:extLst>
          </p:cNvPr>
          <p:cNvSpPr/>
          <p:nvPr/>
        </p:nvSpPr>
        <p:spPr>
          <a:xfrm>
            <a:off x="4364037" y="5654676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D0A758-0B82-F3FD-BDAE-B1E22D576618}"/>
              </a:ext>
            </a:extLst>
          </p:cNvPr>
          <p:cNvSpPr txBox="1"/>
          <p:nvPr/>
        </p:nvSpPr>
        <p:spPr>
          <a:xfrm>
            <a:off x="4132263" y="6269118"/>
            <a:ext cx="1228724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GOOD LOOT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63F7170-8853-3455-83CA-D1AD6868A51E}"/>
              </a:ext>
            </a:extLst>
          </p:cNvPr>
          <p:cNvSpPr/>
          <p:nvPr/>
        </p:nvSpPr>
        <p:spPr>
          <a:xfrm>
            <a:off x="3844925" y="2288525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79A6B2-053C-AD8B-FC1D-4EC684257C2F}"/>
              </a:ext>
            </a:extLst>
          </p:cNvPr>
          <p:cNvSpPr txBox="1"/>
          <p:nvPr/>
        </p:nvSpPr>
        <p:spPr>
          <a:xfrm>
            <a:off x="3270040" y="2902967"/>
            <a:ext cx="18590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AU" sz="1400" dirty="0"/>
              <a:t>⭐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BEST LOOT</a:t>
            </a:r>
          </a:p>
          <a:p>
            <a:pPr algn="ctr">
              <a:lnSpc>
                <a:spcPts val="1500"/>
              </a:lnSpc>
            </a:pPr>
            <a:r>
              <a:rPr lang="en-US" sz="12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(death, love, robots!)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C228B7-0F1D-CD68-A4E6-9D5E62A57936}"/>
              </a:ext>
            </a:extLst>
          </p:cNvPr>
          <p:cNvSpPr/>
          <p:nvPr/>
        </p:nvSpPr>
        <p:spPr>
          <a:xfrm>
            <a:off x="9714483" y="2292221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ED33849-2C90-79C5-4EB3-154E51A7145F}"/>
              </a:ext>
            </a:extLst>
          </p:cNvPr>
          <p:cNvSpPr txBox="1"/>
          <p:nvPr/>
        </p:nvSpPr>
        <p:spPr>
          <a:xfrm>
            <a:off x="9410700" y="2906663"/>
            <a:ext cx="1384300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Ink Free" panose="03080402000500000000" pitchFamily="66" charset="0"/>
              </a:rPr>
              <a:t>RESOURCES</a:t>
            </a:r>
            <a:endParaRPr lang="en-AU" sz="1400" b="1" dirty="0">
              <a:solidFill>
                <a:schemeClr val="tx2">
                  <a:lumMod val="25000"/>
                  <a:lumOff val="7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4EBEBD9-6CC6-DF7B-90E2-A91FC27894D9}"/>
              </a:ext>
            </a:extLst>
          </p:cNvPr>
          <p:cNvSpPr/>
          <p:nvPr/>
        </p:nvSpPr>
        <p:spPr>
          <a:xfrm>
            <a:off x="7759550" y="5451556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rgbClr val="3AEE47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54DB1E-8401-7A5C-4D08-AC45B5E9415D}"/>
              </a:ext>
            </a:extLst>
          </p:cNvPr>
          <p:cNvSpPr txBox="1"/>
          <p:nvPr/>
        </p:nvSpPr>
        <p:spPr>
          <a:xfrm>
            <a:off x="7251700" y="6065998"/>
            <a:ext cx="1917699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3AEE47"/>
                </a:solidFill>
                <a:latin typeface="Ink Free" panose="03080402000500000000" pitchFamily="66" charset="0"/>
              </a:rPr>
              <a:t>NORDS FARMING </a:t>
            </a:r>
            <a:r>
              <a:rPr lang="en-US" sz="1200" b="1" dirty="0">
                <a:solidFill>
                  <a:srgbClr val="3AEE47"/>
                </a:solidFill>
                <a:latin typeface="Ink Free" panose="03080402000500000000" pitchFamily="66" charset="0"/>
              </a:rPr>
              <a:t>(best)</a:t>
            </a:r>
            <a:endParaRPr lang="en-AU" sz="1400" b="1" dirty="0">
              <a:solidFill>
                <a:srgbClr val="3AEE47"/>
              </a:solidFill>
              <a:latin typeface="Ink Free" panose="03080402000500000000" pitchFamily="66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6FA86CA-0806-3EBE-60D1-49CB9CBA4A41}"/>
              </a:ext>
            </a:extLst>
          </p:cNvPr>
          <p:cNvSpPr/>
          <p:nvPr/>
        </p:nvSpPr>
        <p:spPr>
          <a:xfrm>
            <a:off x="6794350" y="3231267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rgbClr val="3AEE47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74FBB6-5CC8-84C7-8B95-5BE72C0760F9}"/>
              </a:ext>
            </a:extLst>
          </p:cNvPr>
          <p:cNvSpPr txBox="1"/>
          <p:nvPr/>
        </p:nvSpPr>
        <p:spPr>
          <a:xfrm>
            <a:off x="6889750" y="3370809"/>
            <a:ext cx="1917699" cy="6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3AEE47"/>
                </a:solidFill>
                <a:latin typeface="Ink Free" panose="03080402000500000000" pitchFamily="66" charset="0"/>
              </a:rPr>
              <a:t>NORDS </a:t>
            </a:r>
          </a:p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3AEE47"/>
                </a:solidFill>
                <a:latin typeface="Ink Free" panose="03080402000500000000" pitchFamily="66" charset="0"/>
              </a:rPr>
              <a:t>FARMING </a:t>
            </a:r>
          </a:p>
          <a:p>
            <a:pPr algn="ctr">
              <a:lnSpc>
                <a:spcPts val="1500"/>
              </a:lnSpc>
            </a:pPr>
            <a:r>
              <a:rPr lang="en-US" sz="1200" b="1" dirty="0">
                <a:solidFill>
                  <a:srgbClr val="3AEE47"/>
                </a:solidFill>
                <a:latin typeface="Ink Free" panose="03080402000500000000" pitchFamily="66" charset="0"/>
              </a:rPr>
              <a:t>(meh)</a:t>
            </a:r>
            <a:endParaRPr lang="en-AU" sz="1400" b="1" dirty="0">
              <a:solidFill>
                <a:srgbClr val="3AEE47"/>
              </a:solidFill>
              <a:latin typeface="Ink Free" panose="03080402000500000000" pitchFamily="66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E06B0AE-9076-473C-6816-FEAF73792C98}"/>
              </a:ext>
            </a:extLst>
          </p:cNvPr>
          <p:cNvSpPr/>
          <p:nvPr/>
        </p:nvSpPr>
        <p:spPr>
          <a:xfrm>
            <a:off x="7208837" y="1754583"/>
            <a:ext cx="669925" cy="587374"/>
          </a:xfrm>
          <a:custGeom>
            <a:avLst/>
            <a:gdLst>
              <a:gd name="connsiteX0" fmla="*/ 0 w 669925"/>
              <a:gd name="connsiteY0" fmla="*/ 293687 h 587374"/>
              <a:gd name="connsiteX1" fmla="*/ 334963 w 669925"/>
              <a:gd name="connsiteY1" fmla="*/ 0 h 587374"/>
              <a:gd name="connsiteX2" fmla="*/ 669926 w 669925"/>
              <a:gd name="connsiteY2" fmla="*/ 293687 h 587374"/>
              <a:gd name="connsiteX3" fmla="*/ 334963 w 669925"/>
              <a:gd name="connsiteY3" fmla="*/ 587374 h 587374"/>
              <a:gd name="connsiteX4" fmla="*/ 0 w 669925"/>
              <a:gd name="connsiteY4" fmla="*/ 293687 h 58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5" h="587374" extrusionOk="0">
                <a:moveTo>
                  <a:pt x="0" y="293687"/>
                </a:moveTo>
                <a:cubicBezTo>
                  <a:pt x="33053" y="123634"/>
                  <a:pt x="135557" y="22164"/>
                  <a:pt x="334963" y="0"/>
                </a:cubicBezTo>
                <a:cubicBezTo>
                  <a:pt x="532966" y="10289"/>
                  <a:pt x="658453" y="123697"/>
                  <a:pt x="669926" y="293687"/>
                </a:cubicBezTo>
                <a:cubicBezTo>
                  <a:pt x="646622" y="475779"/>
                  <a:pt x="503614" y="630552"/>
                  <a:pt x="334963" y="587374"/>
                </a:cubicBezTo>
                <a:cubicBezTo>
                  <a:pt x="166508" y="582294"/>
                  <a:pt x="-16356" y="481900"/>
                  <a:pt x="0" y="293687"/>
                </a:cubicBezTo>
                <a:close/>
              </a:path>
            </a:pathLst>
          </a:custGeom>
          <a:noFill/>
          <a:ln>
            <a:solidFill>
              <a:schemeClr val="accent2">
                <a:lumMod val="20000"/>
                <a:lumOff val="80000"/>
              </a:schemeClr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45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679229-8FF6-710E-9194-8483AEFCBDDD}"/>
              </a:ext>
            </a:extLst>
          </p:cNvPr>
          <p:cNvSpPr txBox="1"/>
          <p:nvPr/>
        </p:nvSpPr>
        <p:spPr>
          <a:xfrm>
            <a:off x="6977063" y="2369025"/>
            <a:ext cx="1228724" cy="29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SO </a:t>
            </a:r>
            <a:r>
              <a:rPr lang="en-US" sz="1400" b="1" dirty="0" err="1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SO</a:t>
            </a:r>
            <a:r>
              <a:rPr lang="en-US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Ink Free" panose="03080402000500000000" pitchFamily="66" charset="0"/>
              </a:rPr>
              <a:t> LOOT</a:t>
            </a:r>
            <a:endParaRPr lang="en-AU" sz="1400" b="1" dirty="0">
              <a:solidFill>
                <a:schemeClr val="accent2">
                  <a:lumMod val="20000"/>
                  <a:lumOff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201B16-CCB7-E1DC-BE64-482126DDFECE}"/>
              </a:ext>
            </a:extLst>
          </p:cNvPr>
          <p:cNvSpPr/>
          <p:nvPr/>
        </p:nvSpPr>
        <p:spPr>
          <a:xfrm>
            <a:off x="8589092" y="4933187"/>
            <a:ext cx="1446361" cy="815279"/>
          </a:xfrm>
          <a:custGeom>
            <a:avLst/>
            <a:gdLst>
              <a:gd name="connsiteX0" fmla="*/ 0 w 1446361"/>
              <a:gd name="connsiteY0" fmla="*/ 407640 h 815279"/>
              <a:gd name="connsiteX1" fmla="*/ 723181 w 1446361"/>
              <a:gd name="connsiteY1" fmla="*/ 0 h 815279"/>
              <a:gd name="connsiteX2" fmla="*/ 1446362 w 1446361"/>
              <a:gd name="connsiteY2" fmla="*/ 407640 h 815279"/>
              <a:gd name="connsiteX3" fmla="*/ 723181 w 1446361"/>
              <a:gd name="connsiteY3" fmla="*/ 815280 h 815279"/>
              <a:gd name="connsiteX4" fmla="*/ 0 w 1446361"/>
              <a:gd name="connsiteY4" fmla="*/ 407640 h 81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6361" h="815279" extrusionOk="0">
                <a:moveTo>
                  <a:pt x="0" y="407640"/>
                </a:moveTo>
                <a:cubicBezTo>
                  <a:pt x="44311" y="171978"/>
                  <a:pt x="298802" y="38414"/>
                  <a:pt x="723181" y="0"/>
                </a:cubicBezTo>
                <a:cubicBezTo>
                  <a:pt x="1141792" y="15195"/>
                  <a:pt x="1425533" y="168362"/>
                  <a:pt x="1446362" y="407640"/>
                </a:cubicBezTo>
                <a:cubicBezTo>
                  <a:pt x="1369490" y="698395"/>
                  <a:pt x="1094942" y="888303"/>
                  <a:pt x="723181" y="815280"/>
                </a:cubicBezTo>
                <a:cubicBezTo>
                  <a:pt x="374561" y="799684"/>
                  <a:pt x="-32083" y="683802"/>
                  <a:pt x="0" y="407640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02E823-4713-83F1-B70F-A40B0612F496}"/>
              </a:ext>
            </a:extLst>
          </p:cNvPr>
          <p:cNvSpPr txBox="1"/>
          <p:nvPr/>
        </p:nvSpPr>
        <p:spPr>
          <a:xfrm>
            <a:off x="2680863" y="5307443"/>
            <a:ext cx="1133623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NO MAN’s EXTRACT</a:t>
            </a:r>
            <a:endParaRPr lang="en-AU" sz="1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B326BFE-D468-C953-04F2-D84E7FC42D2D}"/>
              </a:ext>
            </a:extLst>
          </p:cNvPr>
          <p:cNvSpPr/>
          <p:nvPr/>
        </p:nvSpPr>
        <p:spPr>
          <a:xfrm>
            <a:off x="2680863" y="3621837"/>
            <a:ext cx="1683173" cy="1082679"/>
          </a:xfrm>
          <a:custGeom>
            <a:avLst/>
            <a:gdLst>
              <a:gd name="connsiteX0" fmla="*/ 0 w 1683173"/>
              <a:gd name="connsiteY0" fmla="*/ 541340 h 1082679"/>
              <a:gd name="connsiteX1" fmla="*/ 841587 w 1683173"/>
              <a:gd name="connsiteY1" fmla="*/ 0 h 1082679"/>
              <a:gd name="connsiteX2" fmla="*/ 1683174 w 1683173"/>
              <a:gd name="connsiteY2" fmla="*/ 541340 h 1082679"/>
              <a:gd name="connsiteX3" fmla="*/ 841587 w 1683173"/>
              <a:gd name="connsiteY3" fmla="*/ 1082680 h 1082679"/>
              <a:gd name="connsiteX4" fmla="*/ 0 w 1683173"/>
              <a:gd name="connsiteY4" fmla="*/ 541340 h 1082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3173" h="1082679" extrusionOk="0">
                <a:moveTo>
                  <a:pt x="0" y="541340"/>
                </a:moveTo>
                <a:cubicBezTo>
                  <a:pt x="42756" y="232206"/>
                  <a:pt x="358237" y="28536"/>
                  <a:pt x="841587" y="0"/>
                </a:cubicBezTo>
                <a:cubicBezTo>
                  <a:pt x="1340847" y="27262"/>
                  <a:pt x="1671736" y="234598"/>
                  <a:pt x="1683174" y="541340"/>
                </a:cubicBezTo>
                <a:cubicBezTo>
                  <a:pt x="1606586" y="905693"/>
                  <a:pt x="1273054" y="1170729"/>
                  <a:pt x="841587" y="1082680"/>
                </a:cubicBezTo>
                <a:cubicBezTo>
                  <a:pt x="431933" y="1065745"/>
                  <a:pt x="-12757" y="860604"/>
                  <a:pt x="0" y="541340"/>
                </a:cubicBezTo>
                <a:close/>
              </a:path>
            </a:pathLst>
          </a:custGeom>
          <a:noFill/>
          <a:ln>
            <a:solidFill>
              <a:schemeClr val="tx2">
                <a:lumMod val="25000"/>
                <a:lumOff val="75000"/>
              </a:schemeClr>
            </a:solidFill>
            <a:prstDash val="sysDot"/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E1C48-316D-72C9-680E-8C615224A12B}"/>
              </a:ext>
            </a:extLst>
          </p:cNvPr>
          <p:cNvSpPr txBox="1"/>
          <p:nvPr/>
        </p:nvSpPr>
        <p:spPr>
          <a:xfrm>
            <a:off x="2108618" y="3957677"/>
            <a:ext cx="2925344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Ink Free" panose="03080402000500000000" pitchFamily="66" charset="0"/>
              </a:rPr>
              <a:t>NON-CONTESTED</a:t>
            </a:r>
          </a:p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Ink Free" panose="03080402000500000000" pitchFamily="66" charset="0"/>
              </a:rPr>
              <a:t>LOOT</a:t>
            </a:r>
            <a:endParaRPr lang="en-AU" sz="1400" b="1" dirty="0">
              <a:solidFill>
                <a:schemeClr val="tx2">
                  <a:lumMod val="25000"/>
                  <a:lumOff val="7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86C4230-C495-8023-1636-6AE93118D35D}"/>
              </a:ext>
            </a:extLst>
          </p:cNvPr>
          <p:cNvSpPr/>
          <p:nvPr/>
        </p:nvSpPr>
        <p:spPr>
          <a:xfrm>
            <a:off x="2752724" y="5022877"/>
            <a:ext cx="432537" cy="313791"/>
          </a:xfrm>
          <a:custGeom>
            <a:avLst/>
            <a:gdLst>
              <a:gd name="connsiteX0" fmla="*/ 0 w 432537"/>
              <a:gd name="connsiteY0" fmla="*/ 156896 h 313791"/>
              <a:gd name="connsiteX1" fmla="*/ 216269 w 432537"/>
              <a:gd name="connsiteY1" fmla="*/ 0 h 313791"/>
              <a:gd name="connsiteX2" fmla="*/ 432538 w 432537"/>
              <a:gd name="connsiteY2" fmla="*/ 156896 h 313791"/>
              <a:gd name="connsiteX3" fmla="*/ 216269 w 432537"/>
              <a:gd name="connsiteY3" fmla="*/ 313792 h 313791"/>
              <a:gd name="connsiteX4" fmla="*/ 0 w 432537"/>
              <a:gd name="connsiteY4" fmla="*/ 156896 h 313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2537" h="313791" extrusionOk="0">
                <a:moveTo>
                  <a:pt x="0" y="156896"/>
                </a:moveTo>
                <a:cubicBezTo>
                  <a:pt x="7856" y="68378"/>
                  <a:pt x="87543" y="14279"/>
                  <a:pt x="216269" y="0"/>
                </a:cubicBezTo>
                <a:cubicBezTo>
                  <a:pt x="345199" y="7505"/>
                  <a:pt x="412940" y="56936"/>
                  <a:pt x="432538" y="156896"/>
                </a:cubicBezTo>
                <a:cubicBezTo>
                  <a:pt x="406275" y="265966"/>
                  <a:pt x="334349" y="317390"/>
                  <a:pt x="216269" y="313792"/>
                </a:cubicBezTo>
                <a:cubicBezTo>
                  <a:pt x="116207" y="307840"/>
                  <a:pt x="-9966" y="259398"/>
                  <a:pt x="0" y="156896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4E55C10-CE11-37F4-2B32-5560F3A4C878}"/>
              </a:ext>
            </a:extLst>
          </p:cNvPr>
          <p:cNvSpPr txBox="1"/>
          <p:nvPr/>
        </p:nvSpPr>
        <p:spPr>
          <a:xfrm>
            <a:off x="8621008" y="5144701"/>
            <a:ext cx="1446361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chemeClr val="bg1">
                    <a:lumMod val="65000"/>
                  </a:schemeClr>
                </a:solidFill>
                <a:latin typeface="Ink Free" panose="03080402000500000000" pitchFamily="66" charset="0"/>
              </a:rPr>
              <a:t>WORST AREA</a:t>
            </a:r>
          </a:p>
          <a:p>
            <a:pPr algn="ctr">
              <a:lnSpc>
                <a:spcPts val="1500"/>
              </a:lnSpc>
            </a:pPr>
            <a:r>
              <a:rPr lang="en-US" sz="1200" b="1" dirty="0">
                <a:solidFill>
                  <a:schemeClr val="bg1">
                    <a:lumMod val="65000"/>
                  </a:schemeClr>
                </a:solidFill>
                <a:latin typeface="Ink Free" panose="03080402000500000000" pitchFamily="66" charset="0"/>
              </a:rPr>
              <a:t>(limited loot)</a:t>
            </a:r>
            <a:endParaRPr lang="en-AU" sz="1200" b="1" dirty="0">
              <a:solidFill>
                <a:schemeClr val="bg1">
                  <a:lumMod val="65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57693E-663C-B11D-BFF7-6554EB9521CB}"/>
              </a:ext>
            </a:extLst>
          </p:cNvPr>
          <p:cNvSpPr txBox="1"/>
          <p:nvPr/>
        </p:nvSpPr>
        <p:spPr>
          <a:xfrm>
            <a:off x="8122620" y="696998"/>
            <a:ext cx="1750083" cy="6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                            </a:t>
            </a:r>
            <a:r>
              <a:rPr lang="ru-RU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   </a:t>
            </a:r>
            <a:r>
              <a:rPr lang="en-AU" sz="1400" dirty="0"/>
              <a:t>😈</a:t>
            </a: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CAMPERS </a:t>
            </a:r>
            <a:endParaRPr lang="ru-RU" sz="1400" b="1" dirty="0">
              <a:solidFill>
                <a:srgbClr val="FFFF00"/>
              </a:solidFill>
              <a:latin typeface="Ink Free" panose="03080402000500000000" pitchFamily="66" charset="0"/>
            </a:endParaRPr>
          </a:p>
          <a:p>
            <a:pPr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CAMP EXTRACT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418958C-2A17-F6E0-B884-CFC3E36D31F5}"/>
              </a:ext>
            </a:extLst>
          </p:cNvPr>
          <p:cNvSpPr/>
          <p:nvPr/>
        </p:nvSpPr>
        <p:spPr>
          <a:xfrm>
            <a:off x="7846934" y="944884"/>
            <a:ext cx="327025" cy="290464"/>
          </a:xfrm>
          <a:custGeom>
            <a:avLst/>
            <a:gdLst>
              <a:gd name="connsiteX0" fmla="*/ 0 w 327025"/>
              <a:gd name="connsiteY0" fmla="*/ 145232 h 290464"/>
              <a:gd name="connsiteX1" fmla="*/ 163513 w 327025"/>
              <a:gd name="connsiteY1" fmla="*/ 0 h 290464"/>
              <a:gd name="connsiteX2" fmla="*/ 327026 w 327025"/>
              <a:gd name="connsiteY2" fmla="*/ 145232 h 290464"/>
              <a:gd name="connsiteX3" fmla="*/ 163513 w 327025"/>
              <a:gd name="connsiteY3" fmla="*/ 290464 h 290464"/>
              <a:gd name="connsiteX4" fmla="*/ 0 w 327025"/>
              <a:gd name="connsiteY4" fmla="*/ 145232 h 29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7025" h="290464" extrusionOk="0">
                <a:moveTo>
                  <a:pt x="0" y="145232"/>
                </a:moveTo>
                <a:cubicBezTo>
                  <a:pt x="8524" y="62998"/>
                  <a:pt x="60171" y="20050"/>
                  <a:pt x="163513" y="0"/>
                </a:cubicBezTo>
                <a:cubicBezTo>
                  <a:pt x="270215" y="12969"/>
                  <a:pt x="307787" y="51957"/>
                  <a:pt x="327026" y="145232"/>
                </a:cubicBezTo>
                <a:cubicBezTo>
                  <a:pt x="312909" y="237492"/>
                  <a:pt x="252511" y="293920"/>
                  <a:pt x="163513" y="290464"/>
                </a:cubicBezTo>
                <a:cubicBezTo>
                  <a:pt x="93586" y="284205"/>
                  <a:pt x="-9630" y="240757"/>
                  <a:pt x="0" y="145232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B0B9377-3FF7-EB15-3D57-FB9F47E2541A}"/>
              </a:ext>
            </a:extLst>
          </p:cNvPr>
          <p:cNvSpPr txBox="1"/>
          <p:nvPr/>
        </p:nvSpPr>
        <p:spPr>
          <a:xfrm>
            <a:off x="9787816" y="3748910"/>
            <a:ext cx="1133623" cy="856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HARD CORE PVP EXTRACT</a:t>
            </a:r>
          </a:p>
          <a:p>
            <a:pPr algn="ctr">
              <a:lnSpc>
                <a:spcPts val="1500"/>
              </a:lnSpc>
            </a:pPr>
            <a:r>
              <a:rPr lang="en-US" sz="1100" b="1" dirty="0">
                <a:solidFill>
                  <a:srgbClr val="FFFF00"/>
                </a:solidFill>
                <a:latin typeface="Ink Free" panose="03080402000500000000" pitchFamily="66" charset="0"/>
              </a:rPr>
              <a:t>(always fights)</a:t>
            </a:r>
            <a:endParaRPr lang="en-US" sz="1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248F075-E5F3-1D69-ECE8-BE21A0FEBB1A}"/>
              </a:ext>
            </a:extLst>
          </p:cNvPr>
          <p:cNvSpPr/>
          <p:nvPr/>
        </p:nvSpPr>
        <p:spPr>
          <a:xfrm>
            <a:off x="9955454" y="3370809"/>
            <a:ext cx="428954" cy="365584"/>
          </a:xfrm>
          <a:custGeom>
            <a:avLst/>
            <a:gdLst>
              <a:gd name="connsiteX0" fmla="*/ 0 w 428954"/>
              <a:gd name="connsiteY0" fmla="*/ 182792 h 365584"/>
              <a:gd name="connsiteX1" fmla="*/ 214477 w 428954"/>
              <a:gd name="connsiteY1" fmla="*/ 0 h 365584"/>
              <a:gd name="connsiteX2" fmla="*/ 428954 w 428954"/>
              <a:gd name="connsiteY2" fmla="*/ 182792 h 365584"/>
              <a:gd name="connsiteX3" fmla="*/ 214477 w 428954"/>
              <a:gd name="connsiteY3" fmla="*/ 365584 h 365584"/>
              <a:gd name="connsiteX4" fmla="*/ 0 w 428954"/>
              <a:gd name="connsiteY4" fmla="*/ 182792 h 365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954" h="365584" extrusionOk="0">
                <a:moveTo>
                  <a:pt x="0" y="182792"/>
                </a:moveTo>
                <a:cubicBezTo>
                  <a:pt x="22674" y="76451"/>
                  <a:pt x="90762" y="8095"/>
                  <a:pt x="214477" y="0"/>
                </a:cubicBezTo>
                <a:cubicBezTo>
                  <a:pt x="344705" y="9315"/>
                  <a:pt x="409847" y="68863"/>
                  <a:pt x="428954" y="182792"/>
                </a:cubicBezTo>
                <a:cubicBezTo>
                  <a:pt x="412615" y="297693"/>
                  <a:pt x="329863" y="373684"/>
                  <a:pt x="214477" y="365584"/>
                </a:cubicBezTo>
                <a:cubicBezTo>
                  <a:pt x="104010" y="363132"/>
                  <a:pt x="-2658" y="287973"/>
                  <a:pt x="0" y="182792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0CAE060-EC84-CF2B-F2E9-1DD5EC66895E}"/>
              </a:ext>
            </a:extLst>
          </p:cNvPr>
          <p:cNvSpPr txBox="1"/>
          <p:nvPr/>
        </p:nvSpPr>
        <p:spPr>
          <a:xfrm>
            <a:off x="5618851" y="5819493"/>
            <a:ext cx="1133623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LOW RISK EXTRACT</a:t>
            </a:r>
            <a:endParaRPr lang="en-AU" sz="1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8973B36-14FB-8352-2533-4D45965BEEAC}"/>
              </a:ext>
            </a:extLst>
          </p:cNvPr>
          <p:cNvSpPr/>
          <p:nvPr/>
        </p:nvSpPr>
        <p:spPr>
          <a:xfrm>
            <a:off x="5863486" y="5336668"/>
            <a:ext cx="565283" cy="482825"/>
          </a:xfrm>
          <a:custGeom>
            <a:avLst/>
            <a:gdLst>
              <a:gd name="connsiteX0" fmla="*/ 0 w 565283"/>
              <a:gd name="connsiteY0" fmla="*/ 241413 h 482825"/>
              <a:gd name="connsiteX1" fmla="*/ 282642 w 565283"/>
              <a:gd name="connsiteY1" fmla="*/ 0 h 482825"/>
              <a:gd name="connsiteX2" fmla="*/ 565284 w 565283"/>
              <a:gd name="connsiteY2" fmla="*/ 241413 h 482825"/>
              <a:gd name="connsiteX3" fmla="*/ 282642 w 565283"/>
              <a:gd name="connsiteY3" fmla="*/ 482826 h 482825"/>
              <a:gd name="connsiteX4" fmla="*/ 0 w 565283"/>
              <a:gd name="connsiteY4" fmla="*/ 241413 h 48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5283" h="482825" extrusionOk="0">
                <a:moveTo>
                  <a:pt x="0" y="241413"/>
                </a:moveTo>
                <a:cubicBezTo>
                  <a:pt x="23239" y="102562"/>
                  <a:pt x="114004" y="19285"/>
                  <a:pt x="282642" y="0"/>
                </a:cubicBezTo>
                <a:cubicBezTo>
                  <a:pt x="452291" y="10718"/>
                  <a:pt x="560204" y="104634"/>
                  <a:pt x="565284" y="241413"/>
                </a:cubicBezTo>
                <a:cubicBezTo>
                  <a:pt x="544232" y="392713"/>
                  <a:pt x="430781" y="503856"/>
                  <a:pt x="282642" y="482826"/>
                </a:cubicBezTo>
                <a:cubicBezTo>
                  <a:pt x="158064" y="473145"/>
                  <a:pt x="-1911" y="377782"/>
                  <a:pt x="0" y="241413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2A96A8-A881-3B05-EC47-15CAF7F69DA7}"/>
              </a:ext>
            </a:extLst>
          </p:cNvPr>
          <p:cNvSpPr txBox="1"/>
          <p:nvPr/>
        </p:nvSpPr>
        <p:spPr>
          <a:xfrm>
            <a:off x="4608647" y="3941451"/>
            <a:ext cx="985069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PVP  EXTRACT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0EF5EAC-0301-5434-DF5E-47B91433EF3C}"/>
              </a:ext>
            </a:extLst>
          </p:cNvPr>
          <p:cNvSpPr/>
          <p:nvPr/>
        </p:nvSpPr>
        <p:spPr>
          <a:xfrm>
            <a:off x="4847440" y="3607925"/>
            <a:ext cx="411644" cy="345382"/>
          </a:xfrm>
          <a:custGeom>
            <a:avLst/>
            <a:gdLst>
              <a:gd name="connsiteX0" fmla="*/ 0 w 411644"/>
              <a:gd name="connsiteY0" fmla="*/ 172691 h 345382"/>
              <a:gd name="connsiteX1" fmla="*/ 205822 w 411644"/>
              <a:gd name="connsiteY1" fmla="*/ 0 h 345382"/>
              <a:gd name="connsiteX2" fmla="*/ 411644 w 411644"/>
              <a:gd name="connsiteY2" fmla="*/ 172691 h 345382"/>
              <a:gd name="connsiteX3" fmla="*/ 205822 w 411644"/>
              <a:gd name="connsiteY3" fmla="*/ 345382 h 345382"/>
              <a:gd name="connsiteX4" fmla="*/ 0 w 411644"/>
              <a:gd name="connsiteY4" fmla="*/ 172691 h 3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1644" h="345382" extrusionOk="0">
                <a:moveTo>
                  <a:pt x="0" y="172691"/>
                </a:moveTo>
                <a:cubicBezTo>
                  <a:pt x="5468" y="76017"/>
                  <a:pt x="90010" y="3292"/>
                  <a:pt x="205822" y="0"/>
                </a:cubicBezTo>
                <a:cubicBezTo>
                  <a:pt x="337185" y="13993"/>
                  <a:pt x="393950" y="65300"/>
                  <a:pt x="411644" y="172691"/>
                </a:cubicBezTo>
                <a:cubicBezTo>
                  <a:pt x="397012" y="280556"/>
                  <a:pt x="315911" y="354848"/>
                  <a:pt x="205822" y="345382"/>
                </a:cubicBezTo>
                <a:cubicBezTo>
                  <a:pt x="98338" y="343481"/>
                  <a:pt x="-10940" y="285466"/>
                  <a:pt x="0" y="172691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8A5148-A334-2A72-6E65-59FBEEDCF210}"/>
              </a:ext>
            </a:extLst>
          </p:cNvPr>
          <p:cNvSpPr txBox="1"/>
          <p:nvPr/>
        </p:nvSpPr>
        <p:spPr>
          <a:xfrm>
            <a:off x="5414232" y="1828099"/>
            <a:ext cx="1133623" cy="482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LOW RISK EXTRACT</a:t>
            </a:r>
            <a:endParaRPr lang="en-AU" sz="1400" b="1" dirty="0">
              <a:solidFill>
                <a:srgbClr val="FFFF00"/>
              </a:solidFill>
              <a:latin typeface="Ink Free" panose="03080402000500000000" pitchFamily="66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5665778-35AF-FA3B-C3CD-0FF56D49179B}"/>
              </a:ext>
            </a:extLst>
          </p:cNvPr>
          <p:cNvSpPr/>
          <p:nvPr/>
        </p:nvSpPr>
        <p:spPr>
          <a:xfrm>
            <a:off x="5752087" y="1566154"/>
            <a:ext cx="310987" cy="273729"/>
          </a:xfrm>
          <a:custGeom>
            <a:avLst/>
            <a:gdLst>
              <a:gd name="connsiteX0" fmla="*/ 0 w 310987"/>
              <a:gd name="connsiteY0" fmla="*/ 136865 h 273729"/>
              <a:gd name="connsiteX1" fmla="*/ 155494 w 310987"/>
              <a:gd name="connsiteY1" fmla="*/ 0 h 273729"/>
              <a:gd name="connsiteX2" fmla="*/ 310988 w 310987"/>
              <a:gd name="connsiteY2" fmla="*/ 136865 h 273729"/>
              <a:gd name="connsiteX3" fmla="*/ 155494 w 310987"/>
              <a:gd name="connsiteY3" fmla="*/ 273730 h 273729"/>
              <a:gd name="connsiteX4" fmla="*/ 0 w 310987"/>
              <a:gd name="connsiteY4" fmla="*/ 136865 h 273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0987" h="273729" extrusionOk="0">
                <a:moveTo>
                  <a:pt x="0" y="136865"/>
                </a:moveTo>
                <a:cubicBezTo>
                  <a:pt x="5257" y="60028"/>
                  <a:pt x="55781" y="21280"/>
                  <a:pt x="155494" y="0"/>
                </a:cubicBezTo>
                <a:cubicBezTo>
                  <a:pt x="255266" y="10991"/>
                  <a:pt x="304312" y="56743"/>
                  <a:pt x="310988" y="136865"/>
                </a:cubicBezTo>
                <a:cubicBezTo>
                  <a:pt x="295340" y="225811"/>
                  <a:pt x="240648" y="275640"/>
                  <a:pt x="155494" y="273730"/>
                </a:cubicBezTo>
                <a:cubicBezTo>
                  <a:pt x="90272" y="267386"/>
                  <a:pt x="-10498" y="229151"/>
                  <a:pt x="0" y="136865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6EF380-73F2-BEAF-708F-D2D53C5FD4CC}"/>
              </a:ext>
            </a:extLst>
          </p:cNvPr>
          <p:cNvSpPr txBox="1"/>
          <p:nvPr/>
        </p:nvSpPr>
        <p:spPr>
          <a:xfrm>
            <a:off x="8821956" y="4258002"/>
            <a:ext cx="968845" cy="67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400" b="1" dirty="0">
                <a:solidFill>
                  <a:srgbClr val="FFFF00"/>
                </a:solidFill>
                <a:latin typeface="Ink Free" panose="03080402000500000000" pitchFamily="66" charset="0"/>
              </a:rPr>
              <a:t>LOW RISK EXTRACT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9D816D8-781F-2DD6-0FA6-7D00DC0D0AD0}"/>
              </a:ext>
            </a:extLst>
          </p:cNvPr>
          <p:cNvSpPr/>
          <p:nvPr/>
        </p:nvSpPr>
        <p:spPr>
          <a:xfrm>
            <a:off x="8483882" y="4395807"/>
            <a:ext cx="442632" cy="411143"/>
          </a:xfrm>
          <a:custGeom>
            <a:avLst/>
            <a:gdLst>
              <a:gd name="connsiteX0" fmla="*/ 0 w 442632"/>
              <a:gd name="connsiteY0" fmla="*/ 205572 h 411143"/>
              <a:gd name="connsiteX1" fmla="*/ 221316 w 442632"/>
              <a:gd name="connsiteY1" fmla="*/ 0 h 411143"/>
              <a:gd name="connsiteX2" fmla="*/ 442632 w 442632"/>
              <a:gd name="connsiteY2" fmla="*/ 205572 h 411143"/>
              <a:gd name="connsiteX3" fmla="*/ 221316 w 442632"/>
              <a:gd name="connsiteY3" fmla="*/ 411144 h 411143"/>
              <a:gd name="connsiteX4" fmla="*/ 0 w 442632"/>
              <a:gd name="connsiteY4" fmla="*/ 205572 h 411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632" h="411143" extrusionOk="0">
                <a:moveTo>
                  <a:pt x="0" y="205572"/>
                </a:moveTo>
                <a:cubicBezTo>
                  <a:pt x="29825" y="84951"/>
                  <a:pt x="89180" y="15237"/>
                  <a:pt x="221316" y="0"/>
                </a:cubicBezTo>
                <a:cubicBezTo>
                  <a:pt x="362239" y="14788"/>
                  <a:pt x="432586" y="85216"/>
                  <a:pt x="442632" y="205572"/>
                </a:cubicBezTo>
                <a:cubicBezTo>
                  <a:pt x="429140" y="330623"/>
                  <a:pt x="335328" y="432852"/>
                  <a:pt x="221316" y="411144"/>
                </a:cubicBezTo>
                <a:cubicBezTo>
                  <a:pt x="124879" y="403223"/>
                  <a:pt x="-16594" y="345500"/>
                  <a:pt x="0" y="205572"/>
                </a:cubicBezTo>
                <a:close/>
              </a:path>
            </a:pathLst>
          </a:custGeom>
          <a:noFill/>
          <a:ln>
            <a:solidFill>
              <a:srgbClr val="FFFF00"/>
            </a:solidFill>
            <a:extLst>
              <a:ext uri="{C807C97D-BFC1-408E-A445-0C87EB9F89A2}">
                <ask:lineSketchStyleProps xmlns:ask="http://schemas.microsoft.com/office/drawing/2018/sketchyshapes" sd="2339061216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7A0E478-20BC-3BF1-7229-C1F290A54C35}"/>
              </a:ext>
            </a:extLst>
          </p:cNvPr>
          <p:cNvSpPr txBox="1"/>
          <p:nvPr/>
        </p:nvSpPr>
        <p:spPr>
          <a:xfrm>
            <a:off x="9787816" y="3733060"/>
            <a:ext cx="622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400" dirty="0"/>
              <a:t>💀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9659AB6-64EF-544A-9237-E7AE4B0BFA4C}"/>
              </a:ext>
            </a:extLst>
          </p:cNvPr>
          <p:cNvSpPr txBox="1"/>
          <p:nvPr/>
        </p:nvSpPr>
        <p:spPr>
          <a:xfrm>
            <a:off x="7909815" y="1246876"/>
            <a:ext cx="2125638" cy="27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ru-RU" sz="1000" b="1" dirty="0">
                <a:solidFill>
                  <a:srgbClr val="FFFF00"/>
                </a:solidFill>
                <a:latin typeface="Ink Free" panose="03080402000500000000" pitchFamily="66" charset="0"/>
              </a:rPr>
              <a:t>(</a:t>
            </a:r>
            <a:r>
              <a:rPr lang="en-US" sz="1000" b="1" dirty="0">
                <a:solidFill>
                  <a:srgbClr val="FFFF00"/>
                </a:solidFill>
                <a:latin typeface="Ink Free" panose="03080402000500000000" pitchFamily="66" charset="0"/>
              </a:rPr>
              <a:t>aka Loot Exchange)</a:t>
            </a:r>
          </a:p>
        </p:txBody>
      </p:sp>
    </p:spTree>
    <p:extLst>
      <p:ext uri="{BB962C8B-B14F-4D97-AF65-F5344CB8AC3E}">
        <p14:creationId xmlns:p14="http://schemas.microsoft.com/office/powerpoint/2010/main" val="1412488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74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Ink Free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Nemtsev</dc:creator>
  <cp:lastModifiedBy>Michael Nemtsev</cp:lastModifiedBy>
  <cp:revision>12</cp:revision>
  <dcterms:created xsi:type="dcterms:W3CDTF">2025-03-07T03:33:41Z</dcterms:created>
  <dcterms:modified xsi:type="dcterms:W3CDTF">2025-03-07T09:56:44Z</dcterms:modified>
</cp:coreProperties>
</file>