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08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97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75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0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0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6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54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6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1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7FF5FE-2601-455E-8D08-A0E8FCB33600}" type="datetimeFigureOut">
              <a:rPr lang="en-CA" smtClean="0"/>
              <a:t>2019-01-13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07EFF-6D2D-48D1-99B1-94D24B7B25E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A96C73-24C6-41F1-9401-02EA1AA31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BE565-32BB-4AE2-AA65-AF3B26ECF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38" y="1259380"/>
            <a:ext cx="1619250" cy="161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FCAF7-9D7D-4241-92BE-531C691799DB}"/>
              </a:ext>
            </a:extLst>
          </p:cNvPr>
          <p:cNvSpPr txBox="1"/>
          <p:nvPr/>
        </p:nvSpPr>
        <p:spPr>
          <a:xfrm>
            <a:off x="4776185" y="1819922"/>
            <a:ext cx="4437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MARKBOARD</a:t>
            </a:r>
            <a:endParaRPr lang="en-CA" sz="4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1AC6-B35F-433C-82CE-9BD125F0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351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Inspiration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7605-BF34-4413-ADCC-8810B17F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4" y="1845733"/>
            <a:ext cx="11662612" cy="346420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Conventional school sites have a complicated interface to access: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Course files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Announcements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Grades </a:t>
            </a:r>
          </a:p>
          <a:p>
            <a:pPr marL="457200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Inconvenient for students who just want to check current mark updates</a:t>
            </a:r>
          </a:p>
        </p:txBody>
      </p:sp>
      <p:pic>
        <p:nvPicPr>
          <p:cNvPr id="1032" name="Picture 8" descr="Image result for question png">
            <a:extLst>
              <a:ext uri="{FF2B5EF4-FFF2-40B4-BE49-F238E27FC236}">
                <a16:creationId xmlns:a16="http://schemas.microsoft.com/office/drawing/2014/main" id="{FAC86402-47DB-4B7D-B394-3220966D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100000">
                        <a14:foregroundMark x1="60000" y1="20439" x2="60000" y2="20439"/>
                        <a14:foregroundMark x1="65000" y1="9966" x2="65000" y2="9966"/>
                        <a14:foregroundMark x1="62857" y1="43750" x2="62857" y2="43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485" y="4162926"/>
            <a:ext cx="3255030" cy="22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8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1AC6-B35F-433C-82CE-9BD125F0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7605-BF34-4413-ADCC-8810B17F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79" y="2061412"/>
            <a:ext cx="11598442" cy="305922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PC program that condenses the ability to check grades into a few pages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Displays: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Visuals ex. graphs showing mark breakdown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Stats ex. current grade of completed coursework</a:t>
            </a:r>
          </a:p>
          <a:p>
            <a:pPr marL="749808" lvl="1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Tips depending on trend of grades</a:t>
            </a:r>
          </a:p>
          <a:p>
            <a:endParaRPr lang="en-CA" dirty="0"/>
          </a:p>
        </p:txBody>
      </p:sp>
      <p:pic>
        <p:nvPicPr>
          <p:cNvPr id="4" name="Picture 4" descr="Image result for inspiration png">
            <a:extLst>
              <a:ext uri="{FF2B5EF4-FFF2-40B4-BE49-F238E27FC236}">
                <a16:creationId xmlns:a16="http://schemas.microsoft.com/office/drawing/2014/main" id="{CA31A34E-76C8-43C5-9F16-08B3E2E7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978" y="4447887"/>
            <a:ext cx="2696976" cy="2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2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02A4-397E-496A-B081-896EAC98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DD1B-044C-4B58-ACC7-776C6636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2306498"/>
            <a:ext cx="11518231" cy="2245003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Expand to different universities across Canada with similar D2L sites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Urge universities to have professors to post marks in a standard format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Work with specific universities who have a different way of posting 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9D719-865D-4E90-B578-A5EC6F5659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57110" y="4419099"/>
            <a:ext cx="2143125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0021C-04F1-41CA-B396-B8F5EF41B7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61884" y="4406264"/>
            <a:ext cx="21431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61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100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Wingdings</vt:lpstr>
      <vt:lpstr>Retrospect</vt:lpstr>
      <vt:lpstr>PowerPoint Presentation</vt:lpstr>
      <vt:lpstr>Inspiration</vt:lpstr>
      <vt:lpstr>Solution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Shaikh</dc:creator>
  <cp:lastModifiedBy>Ayman Shaikh</cp:lastModifiedBy>
  <cp:revision>8</cp:revision>
  <dcterms:created xsi:type="dcterms:W3CDTF">2019-01-13T16:08:34Z</dcterms:created>
  <dcterms:modified xsi:type="dcterms:W3CDTF">2019-01-13T17:32:46Z</dcterms:modified>
</cp:coreProperties>
</file>