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2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08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97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75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00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03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26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54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65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17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1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A96C73-24C6-41F1-9401-02EA1AA31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807" y="4464498"/>
            <a:ext cx="10058400" cy="1143000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dirty="0" err="1"/>
              <a:t>Rutvik</a:t>
            </a:r>
            <a:r>
              <a:rPr lang="en-US" dirty="0"/>
              <a:t> </a:t>
            </a:r>
            <a:r>
              <a:rPr lang="en-US" dirty="0" err="1"/>
              <a:t>sheth</a:t>
            </a:r>
            <a:endParaRPr lang="en-US" dirty="0"/>
          </a:p>
          <a:p>
            <a:pPr algn="ctr"/>
            <a:r>
              <a:rPr lang="en-US" dirty="0"/>
              <a:t>Alex </a:t>
            </a:r>
            <a:r>
              <a:rPr lang="en-US" dirty="0" err="1"/>
              <a:t>moica</a:t>
            </a:r>
            <a:endParaRPr lang="en-US" dirty="0"/>
          </a:p>
          <a:p>
            <a:pPr algn="ctr"/>
            <a:r>
              <a:rPr lang="en-US" dirty="0"/>
              <a:t>Jonathan wang</a:t>
            </a:r>
          </a:p>
          <a:p>
            <a:pPr algn="ctr"/>
            <a:r>
              <a:rPr lang="en-US" dirty="0"/>
              <a:t>Ayman shaikh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BE565-32BB-4AE2-AA65-AF3B26ECF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25" y="868793"/>
            <a:ext cx="2560207" cy="2560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8FCAF7-9D7D-4241-92BE-531C691799DB}"/>
              </a:ext>
            </a:extLst>
          </p:cNvPr>
          <p:cNvSpPr txBox="1"/>
          <p:nvPr/>
        </p:nvSpPr>
        <p:spPr>
          <a:xfrm>
            <a:off x="4776185" y="1819922"/>
            <a:ext cx="5193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MARKBOARD</a:t>
            </a:r>
            <a:endParaRPr lang="en-CA" sz="60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6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1AC6-B35F-433C-82CE-9BD125F0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0351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Inspiration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7605-BF34-4413-ADCC-8810B17F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8" y="2023286"/>
            <a:ext cx="11662612" cy="346420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School sites have a complicated interface to access:</a:t>
            </a:r>
          </a:p>
          <a:p>
            <a:pPr marL="749808" lvl="1" indent="-4572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Course files</a:t>
            </a:r>
          </a:p>
          <a:p>
            <a:pPr marL="749808" lvl="1" indent="-4572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Announcements</a:t>
            </a:r>
          </a:p>
          <a:p>
            <a:pPr marL="749808" lvl="1" indent="-4572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Grades </a:t>
            </a:r>
          </a:p>
          <a:p>
            <a:pPr marL="457200" lvl="1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Inconvenient option to quickly check mark updates</a:t>
            </a:r>
          </a:p>
        </p:txBody>
      </p:sp>
      <p:pic>
        <p:nvPicPr>
          <p:cNvPr id="1032" name="Picture 8" descr="Image result for question png">
            <a:extLst>
              <a:ext uri="{FF2B5EF4-FFF2-40B4-BE49-F238E27FC236}">
                <a16:creationId xmlns:a16="http://schemas.microsoft.com/office/drawing/2014/main" id="{FAC86402-47DB-4B7D-B394-3220966D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100000">
                        <a14:foregroundMark x1="60000" y1="20439" x2="60000" y2="20439"/>
                        <a14:foregroundMark x1="65000" y1="9966" x2="65000" y2="9966"/>
                        <a14:foregroundMark x1="62857" y1="43750" x2="62857" y2="4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5" y="4162926"/>
            <a:ext cx="3255030" cy="22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28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1AC6-B35F-433C-82CE-9BD125F0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7605-BF34-4413-ADCC-8810B17F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2061412"/>
            <a:ext cx="11598442" cy="305922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PC program offering simple interface to check grades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Displays:</a:t>
            </a:r>
          </a:p>
          <a:p>
            <a:pPr marL="749808" lvl="1" indent="-4572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Visuals </a:t>
            </a:r>
          </a:p>
          <a:p>
            <a:pPr marL="749808" lvl="1" indent="-4572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</a:p>
          <a:p>
            <a:pPr marL="749808" lvl="1" indent="-4572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Tips </a:t>
            </a:r>
          </a:p>
        </p:txBody>
      </p:sp>
      <p:pic>
        <p:nvPicPr>
          <p:cNvPr id="4" name="Picture 4" descr="Image result for inspiration png">
            <a:extLst>
              <a:ext uri="{FF2B5EF4-FFF2-40B4-BE49-F238E27FC236}">
                <a16:creationId xmlns:a16="http://schemas.microsoft.com/office/drawing/2014/main" id="{CA31A34E-76C8-43C5-9F16-08B3E2E7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978" y="4447887"/>
            <a:ext cx="2696976" cy="2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26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02A4-397E-496A-B081-896EAC98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970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ADD1B-044C-4B58-ACC7-776C6636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2306498"/>
            <a:ext cx="11518231" cy="224500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Expansion across Canadian Universities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Promote a standard format of posting marks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Include universities with different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9D719-865D-4E90-B578-A5EC6F5659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57110" y="4419099"/>
            <a:ext cx="2143125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0021C-04F1-41CA-B396-B8F5EF41B7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61884" y="4406264"/>
            <a:ext cx="21431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6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62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Wingdings</vt:lpstr>
      <vt:lpstr>Retrospect</vt:lpstr>
      <vt:lpstr>PowerPoint Presentation</vt:lpstr>
      <vt:lpstr>Inspiration</vt:lpstr>
      <vt:lpstr>Solution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Ayman Shaikh</dc:creator>
  <cp:lastModifiedBy>Ayman Shaikh</cp:lastModifiedBy>
  <cp:revision>12</cp:revision>
  <dcterms:created xsi:type="dcterms:W3CDTF">2019-01-13T16:08:34Z</dcterms:created>
  <dcterms:modified xsi:type="dcterms:W3CDTF">2019-01-13T18:45:27Z</dcterms:modified>
</cp:coreProperties>
</file>