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3"/>
  </p:normalViewPr>
  <p:slideViewPr>
    <p:cSldViewPr snapToGrid="0">
      <p:cViewPr varScale="1">
        <p:scale>
          <a:sx n="115" d="100"/>
          <a:sy n="115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CD0F-C187-55FD-6E3D-B09CC463B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6C85E-2882-68D3-E47F-82BF9EADC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6A9CC-B1FF-35F0-1717-3BCF0B14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D036-A9D6-9344-A879-F08B43D2D05A}" type="datetimeFigureOut">
              <a:rPr lang="en-CH" smtClean="0"/>
              <a:t>29.07.22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AB047-AEF3-00AF-ACAD-D8116C61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4BCA1-826A-795E-438A-EBCCF2F2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51A8-154D-FC46-995A-67DB38A7E49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508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FCB4-B488-CC49-47EE-DD429D39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7D914-EED5-36AA-6813-80963C7D8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80C0-4241-A753-31E6-422EB035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D036-A9D6-9344-A879-F08B43D2D05A}" type="datetimeFigureOut">
              <a:rPr lang="en-CH" smtClean="0"/>
              <a:t>29.07.22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36897-F925-5E1C-CE8D-20298E60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008A1-FB38-7B5F-6218-E65A2A89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51A8-154D-FC46-995A-67DB38A7E49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691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40AF6-5892-DD04-7917-EB924254D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9C7D-42AC-8025-285E-0334ED92E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8EAE4-A305-0495-3112-039FB288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D036-A9D6-9344-A879-F08B43D2D05A}" type="datetimeFigureOut">
              <a:rPr lang="en-CH" smtClean="0"/>
              <a:t>29.07.22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B3052-6055-3163-202D-146AEAD2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B06AC-3B59-9024-AFAE-5968F28E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51A8-154D-FC46-995A-67DB38A7E49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721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8396-01E7-C3E4-3552-38E2B478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A395-55FF-C90C-BD5B-C4C1F39A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7673-C094-C1C4-4C40-91D24E9F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D036-A9D6-9344-A879-F08B43D2D05A}" type="datetimeFigureOut">
              <a:rPr lang="en-CH" smtClean="0"/>
              <a:t>29.07.22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33D3-14C4-7ED2-1AD7-261D4984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176AD-AA16-B3EC-8F9D-A47DF170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51A8-154D-FC46-995A-67DB38A7E49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112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31E5-E7D1-BE54-AE45-B6880D52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410FD-2275-3F8F-D804-9EDA4FF47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8B657-6F28-D12B-A4C5-6BAC95A8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D036-A9D6-9344-A879-F08B43D2D05A}" type="datetimeFigureOut">
              <a:rPr lang="en-CH" smtClean="0"/>
              <a:t>29.07.22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B80B1-3998-38F6-9443-E3E53718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F0970-7323-94F2-02C8-7D6FE242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51A8-154D-FC46-995A-67DB38A7E49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982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A43E-8245-3EB4-592F-B9A6A33E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5653-3032-14EF-42E4-A522A1436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D8192-0BC9-70DB-D728-754257453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87AB8-82DD-398D-484B-764375CF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D036-A9D6-9344-A879-F08B43D2D05A}" type="datetimeFigureOut">
              <a:rPr lang="en-CH" smtClean="0"/>
              <a:t>29.07.22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ED186-DAFF-FAF8-19F2-9F204CE7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78A62-6C64-2E2D-AA54-338114B8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51A8-154D-FC46-995A-67DB38A7E49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271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FCCA-B0D1-1D2B-5E1C-A7026B15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8F22-849E-4CE7-1EA5-295743433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E6D16-452C-EC17-BBED-90C1B8BFB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E2943-9082-5AB8-23AF-E16E0B8DE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33977-BFD5-97FB-1637-8BBAEC764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ECDA1-E11B-CDEA-AECA-504A762E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D036-A9D6-9344-A879-F08B43D2D05A}" type="datetimeFigureOut">
              <a:rPr lang="en-CH" smtClean="0"/>
              <a:t>29.07.22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AF76C-B625-EDE3-06AD-08EF60E4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0A5BB-D80C-F6A5-CB3A-286A2EC5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51A8-154D-FC46-995A-67DB38A7E49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293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E861-1AA0-89AF-45CE-C2A64C8C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9EE27-1B47-D58C-8DFA-FC4EC6F0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D036-A9D6-9344-A879-F08B43D2D05A}" type="datetimeFigureOut">
              <a:rPr lang="en-CH" smtClean="0"/>
              <a:t>29.07.22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BC556-654E-EE24-FDF6-8762652E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E6A20-5887-4770-639C-E5B73F49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51A8-154D-FC46-995A-67DB38A7E49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6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9B10A-6E74-4451-4B99-3C884A89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D036-A9D6-9344-A879-F08B43D2D05A}" type="datetimeFigureOut">
              <a:rPr lang="en-CH" smtClean="0"/>
              <a:t>29.07.22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D70D0-DD58-1143-29ED-85C22B02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6C88B-0A5A-BCE1-F765-5F410F2A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51A8-154D-FC46-995A-67DB38A7E49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342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9179-3838-E9C9-B9DD-C644D40C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472D-5EAA-8328-B78F-51B1716B6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3EBF1-E729-B472-BB4A-4CD9397EF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66EE7-E4CF-9DCF-7982-D4399732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D036-A9D6-9344-A879-F08B43D2D05A}" type="datetimeFigureOut">
              <a:rPr lang="en-CH" smtClean="0"/>
              <a:t>29.07.22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5885E-7577-D892-4EBE-1507F2B8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4B5B2-57C0-ECCA-8C99-DBD51463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51A8-154D-FC46-995A-67DB38A7E49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68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F80C-32E5-6EC1-7E7D-AD12D5C2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C9CB9-C23B-F4FE-7F8A-AC83EA368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F7AB9-9CA4-4309-94C2-187B3F3CF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5E7FD-B855-CC8E-7DF3-F6849153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D036-A9D6-9344-A879-F08B43D2D05A}" type="datetimeFigureOut">
              <a:rPr lang="en-CH" smtClean="0"/>
              <a:t>29.07.22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0836C-A96C-5F01-1622-9ADDCFA2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E7BE-7B01-CBB7-CF96-7FBF24D9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51A8-154D-FC46-995A-67DB38A7E49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505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28D1C-905C-007A-DA6D-3E78F134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3F95D-3E56-7E12-912A-1E041FFD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50E4-F832-30DC-60C6-2BC1C64CF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D036-A9D6-9344-A879-F08B43D2D05A}" type="datetimeFigureOut">
              <a:rPr lang="en-CH" smtClean="0"/>
              <a:t>29.07.22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21955-6CB6-4990-54ED-48139FFB2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22F37-C556-7376-2E0F-31A5E1277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E51A8-154D-FC46-995A-67DB38A7E49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37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232B2B-EDA9-966C-F3CB-A3EF3FCE6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64"/>
            <a:ext cx="12192000" cy="67948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C32D17-9352-4D30-8CE1-74D13A332521}"/>
              </a:ext>
            </a:extLst>
          </p:cNvPr>
          <p:cNvSpPr/>
          <p:nvPr/>
        </p:nvSpPr>
        <p:spPr>
          <a:xfrm>
            <a:off x="8831765" y="2386359"/>
            <a:ext cx="591015" cy="256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97D81-8027-10C8-B304-48E363190118}"/>
              </a:ext>
            </a:extLst>
          </p:cNvPr>
          <p:cNvSpPr/>
          <p:nvPr/>
        </p:nvSpPr>
        <p:spPr>
          <a:xfrm>
            <a:off x="8614314" y="3520066"/>
            <a:ext cx="591015" cy="256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7D243-DE65-37C6-B15B-593760A5BD2D}"/>
              </a:ext>
            </a:extLst>
          </p:cNvPr>
          <p:cNvSpPr/>
          <p:nvPr/>
        </p:nvSpPr>
        <p:spPr>
          <a:xfrm>
            <a:off x="3055435" y="2899317"/>
            <a:ext cx="665355" cy="23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24073-9784-09A5-E1BC-89D8F1B44312}"/>
              </a:ext>
            </a:extLst>
          </p:cNvPr>
          <p:cNvSpPr txBox="1"/>
          <p:nvPr/>
        </p:nvSpPr>
        <p:spPr>
          <a:xfrm>
            <a:off x="1878981" y="1103300"/>
            <a:ext cx="217448" cy="368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κ</a:t>
            </a:r>
            <a:r>
              <a:rPr lang="en-CH" dirty="0">
                <a:effectLst/>
              </a:rPr>
              <a:t> 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B91A9B-D8D4-ADB1-2D77-007E74532C3F}"/>
              </a:ext>
            </a:extLst>
          </p:cNvPr>
          <p:cNvSpPr txBox="1"/>
          <p:nvPr/>
        </p:nvSpPr>
        <p:spPr>
          <a:xfrm>
            <a:off x="8745342" y="2363385"/>
            <a:ext cx="448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 err="1">
                <a:latin typeface="Calibri" panose="020F0502020204030204" pitchFamily="34" charset="0"/>
              </a:rPr>
              <a:t>w</a:t>
            </a:r>
            <a:r>
              <a:rPr lang="en-GB" sz="1400" b="1" baseline="-25000" dirty="0" err="1">
                <a:latin typeface="Calibri" panose="020F0502020204030204" pitchFamily="34" charset="0"/>
              </a:rPr>
              <a:t>n</a:t>
            </a:r>
            <a:r>
              <a:rPr lang="en-CH" sz="1400" b="1" dirty="0">
                <a:effectLst/>
              </a:rPr>
              <a:t> </a:t>
            </a:r>
            <a:endParaRPr lang="en-CH" sz="1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35BCB5-24C2-428F-60F5-FB76A41745EE}"/>
              </a:ext>
            </a:extLst>
          </p:cNvPr>
          <p:cNvSpPr/>
          <p:nvPr/>
        </p:nvSpPr>
        <p:spPr>
          <a:xfrm>
            <a:off x="8593873" y="3486609"/>
            <a:ext cx="591015" cy="256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15FC8-AD2D-497D-86C0-6A1458C33876}"/>
              </a:ext>
            </a:extLst>
          </p:cNvPr>
          <p:cNvSpPr txBox="1"/>
          <p:nvPr/>
        </p:nvSpPr>
        <p:spPr>
          <a:xfrm>
            <a:off x="8507450" y="3463635"/>
            <a:ext cx="448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 err="1">
                <a:latin typeface="Calibri" panose="020F0502020204030204" pitchFamily="34" charset="0"/>
              </a:rPr>
              <a:t>w</a:t>
            </a:r>
            <a:r>
              <a:rPr lang="en-GB" sz="1400" b="1" baseline="-25000" dirty="0" err="1">
                <a:latin typeface="Calibri" panose="020F0502020204030204" pitchFamily="34" charset="0"/>
              </a:rPr>
              <a:t>n</a:t>
            </a:r>
            <a:r>
              <a:rPr lang="en-CH" sz="1400" b="1" dirty="0">
                <a:effectLst/>
              </a:rPr>
              <a:t> </a:t>
            </a:r>
            <a:endParaRPr lang="en-CH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28CD07-4D3A-07AA-5565-64687FD5AD99}"/>
              </a:ext>
            </a:extLst>
          </p:cNvPr>
          <p:cNvSpPr/>
          <p:nvPr/>
        </p:nvSpPr>
        <p:spPr>
          <a:xfrm>
            <a:off x="1987705" y="2899316"/>
            <a:ext cx="665355" cy="23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57C87-52A8-2CBA-C8B4-6A6B840ADAF1}"/>
              </a:ext>
            </a:extLst>
          </p:cNvPr>
          <p:cNvSpPr txBox="1"/>
          <p:nvPr/>
        </p:nvSpPr>
        <p:spPr>
          <a:xfrm>
            <a:off x="2980164" y="2761112"/>
            <a:ext cx="2174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/>
              <a:t>φ</a:t>
            </a:r>
            <a:r>
              <a:rPr lang="en-CH" sz="1600" dirty="0">
                <a:effectLst/>
              </a:rPr>
              <a:t>  </a:t>
            </a:r>
            <a:endParaRPr lang="en-CH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99901-CB38-3CB6-7F22-E17C3CFB0BF1}"/>
              </a:ext>
            </a:extLst>
          </p:cNvPr>
          <p:cNvSpPr txBox="1"/>
          <p:nvPr/>
        </p:nvSpPr>
        <p:spPr>
          <a:xfrm>
            <a:off x="2398442" y="2761112"/>
            <a:ext cx="2174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 err="1"/>
              <a:t>τ</a:t>
            </a:r>
            <a:endParaRPr lang="en-CH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AF8C9-9F3E-78D3-3754-E96802F62D3F}"/>
              </a:ext>
            </a:extLst>
          </p:cNvPr>
          <p:cNvSpPr txBox="1"/>
          <p:nvPr/>
        </p:nvSpPr>
        <p:spPr>
          <a:xfrm>
            <a:off x="-3345366" y="-1427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335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60F568-7CD2-4787-D808-88B16BC7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B4D0E5-0E72-A7AD-508E-0CFA33376DA9}"/>
              </a:ext>
            </a:extLst>
          </p:cNvPr>
          <p:cNvSpPr/>
          <p:nvPr/>
        </p:nvSpPr>
        <p:spPr>
          <a:xfrm>
            <a:off x="4557131" y="2895597"/>
            <a:ext cx="591015" cy="256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2B5DA-BA2A-088D-5483-E1A03C0CD610}"/>
              </a:ext>
            </a:extLst>
          </p:cNvPr>
          <p:cNvSpPr txBox="1"/>
          <p:nvPr/>
        </p:nvSpPr>
        <p:spPr>
          <a:xfrm>
            <a:off x="3228279" y="1025241"/>
            <a:ext cx="217448" cy="368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κ</a:t>
            </a:r>
            <a:r>
              <a:rPr lang="en-CH" dirty="0">
                <a:effectLst/>
              </a:rPr>
              <a:t> </a:t>
            </a:r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EF5D97-9306-8F2E-0ED6-626F47DFD75C}"/>
              </a:ext>
            </a:extLst>
          </p:cNvPr>
          <p:cNvSpPr/>
          <p:nvPr/>
        </p:nvSpPr>
        <p:spPr>
          <a:xfrm>
            <a:off x="4471640" y="2917901"/>
            <a:ext cx="665355" cy="23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6DC2A-1FF2-078C-03EF-648BD222CBC7}"/>
              </a:ext>
            </a:extLst>
          </p:cNvPr>
          <p:cNvSpPr/>
          <p:nvPr/>
        </p:nvSpPr>
        <p:spPr>
          <a:xfrm>
            <a:off x="3403910" y="2906749"/>
            <a:ext cx="665355" cy="23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611C9-1C5D-7E86-1963-5646D305DE01}"/>
              </a:ext>
            </a:extLst>
          </p:cNvPr>
          <p:cNvSpPr txBox="1"/>
          <p:nvPr/>
        </p:nvSpPr>
        <p:spPr>
          <a:xfrm>
            <a:off x="4407520" y="2813149"/>
            <a:ext cx="2174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/>
              <a:t>φ</a:t>
            </a:r>
            <a:r>
              <a:rPr lang="en-CH" sz="1600" dirty="0">
                <a:effectLst/>
              </a:rPr>
              <a:t>  </a:t>
            </a:r>
            <a:endParaRPr lang="en-CH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64E52-CE67-08AE-0130-444FFECE3C87}"/>
              </a:ext>
            </a:extLst>
          </p:cNvPr>
          <p:cNvSpPr txBox="1"/>
          <p:nvPr/>
        </p:nvSpPr>
        <p:spPr>
          <a:xfrm>
            <a:off x="3803496" y="2801998"/>
            <a:ext cx="2174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 err="1"/>
              <a:t>τ</a:t>
            </a:r>
            <a:endParaRPr lang="en-CH" sz="1600" b="1" dirty="0"/>
          </a:p>
        </p:txBody>
      </p:sp>
    </p:spTree>
    <p:extLst>
      <p:ext uri="{BB962C8B-B14F-4D97-AF65-F5344CB8AC3E}">
        <p14:creationId xmlns:p14="http://schemas.microsoft.com/office/powerpoint/2010/main" val="256571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 Alexander Liang Kang</dc:creator>
  <cp:lastModifiedBy>Morgan  Alexander Liang Kang</cp:lastModifiedBy>
  <cp:revision>1</cp:revision>
  <dcterms:created xsi:type="dcterms:W3CDTF">2022-07-29T15:03:47Z</dcterms:created>
  <dcterms:modified xsi:type="dcterms:W3CDTF">2022-07-30T14:35:50Z</dcterms:modified>
</cp:coreProperties>
</file>