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33" d="100"/>
          <a:sy n="33" d="100"/>
        </p:scale>
        <p:origin x="253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C48-A5C4-4BA9-B4FD-FCDD0ED9B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7CC73-B942-4D0D-9622-F8AB7BF91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FE87-D585-4D22-A31E-56138E2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C6E8-0026-4437-AEE2-9BCA1049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CF77-D5D1-4625-8910-FD5AF0B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855-E59A-420A-9493-66912D34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55600-55A4-4F62-8CEB-34FDDFE8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7E96F-7E51-4A62-AC61-850101AB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CBF9-1D13-480F-9A3C-77F4A539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030-2F79-462C-8F49-8B6137E2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6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09B43-FCAA-4838-82E4-35963247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9C794-E432-4109-8E50-D79C84B7E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C698-21A9-41C8-B2FB-7E5305ED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E2D5-45FB-43A0-B203-DF95908A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F41F-E224-476E-9F1F-6ED618E6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11C-ADAE-4D0E-A9BE-C51DF0E7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FD1A-861B-475A-9A50-EB054CD6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F728-6CE3-49BA-B963-FB4A00E2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29B2-157F-4778-B8FE-0EEA1152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773E-61B8-4E39-961D-93EDE642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DEFB-1399-41D5-99F1-07F1F90D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EAB9-4199-430A-B579-20D1137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FF6F-6C7B-4EA6-82DC-28192D47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168D-A2F5-4C33-99CB-EAD79C35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4B45-1AAC-4522-BF29-47478ABA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1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3DD5-5317-43E8-B66D-9FB2453E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FB0B-CE44-4380-B17D-C0C551DD8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B7288-F046-47C3-828B-459A45FE6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FF93-B443-4BD9-AB9D-0083EACD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B97AB-A338-4597-A9FA-59066D8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1066B-6500-4467-8C2D-C9C4CDE8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5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ECED-C01C-45AF-B978-C1C88348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A7C0-DC97-4CE8-9BC5-7F854045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7B9B-8583-4388-836B-DDDD321D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C514E-B33D-4247-BCCF-B7A8DAF4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7E7A1-000E-4591-97A5-197E0762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1FCD6-1637-4E13-98FC-9B00E81B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915E1-0A03-4C31-9E1C-6743EF26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F429E-3220-47FF-AEFD-339BD4FE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38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3BE4-07C4-41FB-9C71-D6DA300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97E90-EFE9-41AA-BD5F-7AFD6F14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3F1CE-3124-4732-BE6C-2C47165D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40721-2579-4E0A-A966-9DAF66B4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1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3368-1526-4F40-AB4A-76C9E8B0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3D1B7-1C6D-44A4-9321-8FC3D79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27B1C-BD44-4BC8-B820-86D6F09A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0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C5D3-BCEE-439A-91CC-A49986CE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DEA0-3995-42DF-9CE7-6A3983E8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DE1AC-3F4D-446E-AFE7-B1ED13C8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CDE5-0E5B-4901-BA40-CD5EC89E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5D78-C418-40C4-AEE4-00AE612A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F086-6C68-4406-A9E2-BB6D243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1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9B54-F038-4CCD-AE59-51AD8B48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C37A7-4425-4116-9485-8FA720399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813C8-3C98-4307-9085-0019F427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17DB-48DB-4657-B6F3-F36A6927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048E-27BF-4184-8144-D9436DEC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CBE3-42EE-4722-99B6-E4A14052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1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34F4A-7A09-4B19-8255-DF6DBD72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88781-006C-4ECC-AAF2-C76B9751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15D7-144B-4A52-86C3-07C68B68F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380A-7C2E-4CB6-8AB7-B70CA63B4A3B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5FBA-A6E9-4DD7-9EB8-E907A2F9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C968-D08D-438D-9D1B-36BFA820E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B058-29CD-4F65-8237-E63100D75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12ED0189-E83A-4111-A6A1-632471AE856F}"/>
              </a:ext>
            </a:extLst>
          </p:cNvPr>
          <p:cNvSpPr/>
          <p:nvPr/>
        </p:nvSpPr>
        <p:spPr>
          <a:xfrm>
            <a:off x="5826918" y="320706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</a:t>
            </a:r>
            <a:r>
              <a:rPr lang="en-GB" b="1" baseline="-25000" dirty="0"/>
              <a:t>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FFD3B49-E745-4DFF-9FA6-47C4FAB8BCB4}"/>
              </a:ext>
            </a:extLst>
          </p:cNvPr>
          <p:cNvSpPr/>
          <p:nvPr/>
        </p:nvSpPr>
        <p:spPr>
          <a:xfrm>
            <a:off x="5826918" y="98536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SH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052BF4F-942A-4D7E-BD22-660625F78464}"/>
              </a:ext>
            </a:extLst>
          </p:cNvPr>
          <p:cNvSpPr/>
          <p:nvPr/>
        </p:nvSpPr>
        <p:spPr>
          <a:xfrm>
            <a:off x="5826918" y="5433536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RH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2835C64-9028-4D94-AD98-665D097A3565}"/>
              </a:ext>
            </a:extLst>
          </p:cNvPr>
          <p:cNvSpPr/>
          <p:nvPr/>
        </p:nvSpPr>
        <p:spPr>
          <a:xfrm>
            <a:off x="2959894" y="1899761"/>
            <a:ext cx="914400" cy="914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SA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8E21EFF-EBA0-4FA5-9A29-BD9100C02FCE}"/>
              </a:ext>
            </a:extLst>
          </p:cNvPr>
          <p:cNvSpPr/>
          <p:nvPr/>
        </p:nvSpPr>
        <p:spPr>
          <a:xfrm>
            <a:off x="2959894" y="4519136"/>
            <a:ext cx="914400" cy="914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RA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B79E229-A2F0-45AB-BBCD-794E376C6C8E}"/>
              </a:ext>
            </a:extLst>
          </p:cNvPr>
          <p:cNvSpPr/>
          <p:nvPr/>
        </p:nvSpPr>
        <p:spPr>
          <a:xfrm>
            <a:off x="847725" y="3207068"/>
            <a:ext cx="914400" cy="914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</a:t>
            </a:r>
            <a:r>
              <a:rPr lang="en-GB" b="1" baseline="-25000" dirty="0"/>
              <a:t>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8826045" y="1504308"/>
            <a:ext cx="1128796" cy="1128796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Imported </a:t>
            </a:r>
          </a:p>
          <a:p>
            <a:pPr algn="ctr"/>
            <a:r>
              <a:rPr lang="en-GB" b="1" dirty="0"/>
              <a:t>I</a:t>
            </a:r>
            <a:r>
              <a:rPr lang="en-GB" b="1" baseline="-25000" dirty="0"/>
              <a:t>SA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3E396A0-AD7F-4F58-B6CD-D36E379A30A5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1762125" y="2356961"/>
            <a:ext cx="1197769" cy="1307307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022ACA6-AE2E-4F5D-B03B-D5291BDDFE64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1762125" y="3664268"/>
            <a:ext cx="1197769" cy="1312068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EDD98F8-6B63-4945-9A6A-EF81FB431429}"/>
              </a:ext>
            </a:extLst>
          </p:cNvPr>
          <p:cNvCxnSpPr>
            <a:cxnSpLocks/>
          </p:cNvCxnSpPr>
          <p:nvPr/>
        </p:nvCxnSpPr>
        <p:spPr>
          <a:xfrm>
            <a:off x="3224213" y="2811780"/>
            <a:ext cx="0" cy="1704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B02AB9-4775-43E9-A748-7AE980DD2670}"/>
              </a:ext>
            </a:extLst>
          </p:cNvPr>
          <p:cNvCxnSpPr>
            <a:cxnSpLocks/>
          </p:cNvCxnSpPr>
          <p:nvPr/>
        </p:nvCxnSpPr>
        <p:spPr>
          <a:xfrm>
            <a:off x="3576638" y="2811780"/>
            <a:ext cx="0" cy="1704975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0182EB-637A-45FD-85C9-1F786CC303F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44265" y="1646159"/>
            <a:ext cx="1304926" cy="1814513"/>
          </a:xfrm>
          <a:prstGeom prst="bentConnector3">
            <a:avLst>
              <a:gd name="adj1" fmla="val -339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E20E107-73D0-4D44-B7CD-AE6046153377}"/>
              </a:ext>
            </a:extLst>
          </p:cNvPr>
          <p:cNvCxnSpPr>
            <a:cxnSpLocks/>
            <a:stCxn id="121" idx="0"/>
            <a:endCxn id="123" idx="0"/>
          </p:cNvCxnSpPr>
          <p:nvPr/>
        </p:nvCxnSpPr>
        <p:spPr>
          <a:xfrm rot="16200000" flipH="1" flipV="1">
            <a:off x="1707356" y="1497329"/>
            <a:ext cx="1307307" cy="2112169"/>
          </a:xfrm>
          <a:prstGeom prst="bentConnector3">
            <a:avLst>
              <a:gd name="adj1" fmla="val -530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28A5662-8480-43E8-B363-10FD3A561339}"/>
              </a:ext>
            </a:extLst>
          </p:cNvPr>
          <p:cNvCxnSpPr>
            <a:cxnSpLocks/>
            <a:stCxn id="122" idx="2"/>
            <a:endCxn id="123" idx="2"/>
          </p:cNvCxnSpPr>
          <p:nvPr/>
        </p:nvCxnSpPr>
        <p:spPr>
          <a:xfrm rot="5400000" flipH="1">
            <a:off x="1704976" y="3721418"/>
            <a:ext cx="1312068" cy="2112169"/>
          </a:xfrm>
          <a:prstGeom prst="bentConnector3">
            <a:avLst>
              <a:gd name="adj1" fmla="val -250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8582BC-28C0-4A1D-BD4B-DC237B7D60E1}"/>
              </a:ext>
            </a:extLst>
          </p:cNvPr>
          <p:cNvCxnSpPr>
            <a:cxnSpLocks/>
          </p:cNvCxnSpPr>
          <p:nvPr/>
        </p:nvCxnSpPr>
        <p:spPr>
          <a:xfrm>
            <a:off x="6412706" y="1898572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166E47-5B7F-4047-8530-12C6AAD62B8F}"/>
              </a:ext>
            </a:extLst>
          </p:cNvPr>
          <p:cNvCxnSpPr>
            <a:cxnSpLocks/>
          </p:cNvCxnSpPr>
          <p:nvPr/>
        </p:nvCxnSpPr>
        <p:spPr>
          <a:xfrm>
            <a:off x="6157912" y="1898572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01DD54-C89E-4DEA-829E-7322355FA10B}"/>
              </a:ext>
            </a:extLst>
          </p:cNvPr>
          <p:cNvCxnSpPr>
            <a:cxnSpLocks/>
          </p:cNvCxnSpPr>
          <p:nvPr/>
        </p:nvCxnSpPr>
        <p:spPr>
          <a:xfrm>
            <a:off x="6412706" y="4121468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B004EBA-890F-420D-86D4-A2F03E808113}"/>
              </a:ext>
            </a:extLst>
          </p:cNvPr>
          <p:cNvCxnSpPr>
            <a:cxnSpLocks/>
          </p:cNvCxnSpPr>
          <p:nvPr/>
        </p:nvCxnSpPr>
        <p:spPr>
          <a:xfrm>
            <a:off x="6157912" y="4121468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ED5240-0122-45A2-B701-393BF31381A3}"/>
              </a:ext>
            </a:extLst>
          </p:cNvPr>
          <p:cNvCxnSpPr>
            <a:cxnSpLocks/>
          </p:cNvCxnSpPr>
          <p:nvPr/>
        </p:nvCxnSpPr>
        <p:spPr>
          <a:xfrm>
            <a:off x="1787720" y="3916041"/>
            <a:ext cx="1101728" cy="1220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817EC4D-A941-4B40-B171-75852344B4D9}"/>
              </a:ext>
            </a:extLst>
          </p:cNvPr>
          <p:cNvCxnSpPr>
            <a:cxnSpLocks/>
          </p:cNvCxnSpPr>
          <p:nvPr/>
        </p:nvCxnSpPr>
        <p:spPr>
          <a:xfrm flipV="1">
            <a:off x="1799206" y="2179863"/>
            <a:ext cx="1110857" cy="1209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E754DD-5D59-4CC0-B6A7-7AC728733122}"/>
              </a:ext>
            </a:extLst>
          </p:cNvPr>
          <p:cNvCxnSpPr>
            <a:cxnSpLocks/>
          </p:cNvCxnSpPr>
          <p:nvPr/>
        </p:nvCxnSpPr>
        <p:spPr>
          <a:xfrm>
            <a:off x="495301" y="3549966"/>
            <a:ext cx="352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AC0E84-6C79-45D2-A697-B80C64B36EB5}"/>
              </a:ext>
            </a:extLst>
          </p:cNvPr>
          <p:cNvCxnSpPr>
            <a:cxnSpLocks/>
          </p:cNvCxnSpPr>
          <p:nvPr/>
        </p:nvCxnSpPr>
        <p:spPr>
          <a:xfrm>
            <a:off x="492922" y="3835716"/>
            <a:ext cx="352424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0F1E11-338F-4D01-A252-91B7BF2BED40}"/>
              </a:ext>
            </a:extLst>
          </p:cNvPr>
          <p:cNvCxnSpPr>
            <a:cxnSpLocks/>
          </p:cNvCxnSpPr>
          <p:nvPr/>
        </p:nvCxnSpPr>
        <p:spPr>
          <a:xfrm>
            <a:off x="6741318" y="3664266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3F81AE-2757-4A71-9B0F-00C29D1CC077}"/>
              </a:ext>
            </a:extLst>
          </p:cNvPr>
          <p:cNvCxnSpPr>
            <a:cxnSpLocks/>
          </p:cNvCxnSpPr>
          <p:nvPr/>
        </p:nvCxnSpPr>
        <p:spPr>
          <a:xfrm>
            <a:off x="5460207" y="3664267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691A5F2-7D50-482D-96BF-5EE93D0549BA}"/>
              </a:ext>
            </a:extLst>
          </p:cNvPr>
          <p:cNvCxnSpPr>
            <a:cxnSpLocks/>
          </p:cNvCxnSpPr>
          <p:nvPr/>
        </p:nvCxnSpPr>
        <p:spPr>
          <a:xfrm>
            <a:off x="3870724" y="2356961"/>
            <a:ext cx="35242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530E51D-5803-4AC7-A098-500218697CDA}"/>
              </a:ext>
            </a:extLst>
          </p:cNvPr>
          <p:cNvCxnSpPr>
            <a:cxnSpLocks/>
          </p:cNvCxnSpPr>
          <p:nvPr/>
        </p:nvCxnSpPr>
        <p:spPr>
          <a:xfrm>
            <a:off x="3864771" y="4976336"/>
            <a:ext cx="35242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25D8ED6-4F7E-45C5-8726-8B7F2AB3ECFF}"/>
              </a:ext>
            </a:extLst>
          </p:cNvPr>
          <p:cNvCxnSpPr>
            <a:cxnSpLocks/>
          </p:cNvCxnSpPr>
          <p:nvPr/>
        </p:nvCxnSpPr>
        <p:spPr>
          <a:xfrm>
            <a:off x="6760369" y="1437798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1C19953-7E33-436A-A23C-FE27BB7D6F16}"/>
              </a:ext>
            </a:extLst>
          </p:cNvPr>
          <p:cNvCxnSpPr>
            <a:cxnSpLocks/>
          </p:cNvCxnSpPr>
          <p:nvPr/>
        </p:nvCxnSpPr>
        <p:spPr>
          <a:xfrm>
            <a:off x="6752973" y="5900847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4093CF-5577-4D51-AB0D-FB9DCE60D5B3}"/>
              </a:ext>
            </a:extLst>
          </p:cNvPr>
          <p:cNvCxnSpPr>
            <a:cxnSpLocks/>
          </p:cNvCxnSpPr>
          <p:nvPr/>
        </p:nvCxnSpPr>
        <p:spPr>
          <a:xfrm>
            <a:off x="3874294" y="2095527"/>
            <a:ext cx="2221706" cy="90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EE4B6F-A635-4F05-99E3-9A85BF123D81}"/>
              </a:ext>
            </a:extLst>
          </p:cNvPr>
          <p:cNvCxnSpPr>
            <a:cxnSpLocks/>
          </p:cNvCxnSpPr>
          <p:nvPr/>
        </p:nvCxnSpPr>
        <p:spPr>
          <a:xfrm flipV="1">
            <a:off x="3893555" y="5261134"/>
            <a:ext cx="2442950" cy="844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C2C2362-2CC9-4969-AB15-30E5E2CF079C}"/>
              </a:ext>
            </a:extLst>
          </p:cNvPr>
          <p:cNvCxnSpPr>
            <a:cxnSpLocks/>
          </p:cNvCxnSpPr>
          <p:nvPr/>
        </p:nvCxnSpPr>
        <p:spPr>
          <a:xfrm flipH="1">
            <a:off x="6219827" y="2104549"/>
            <a:ext cx="261222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5D0931C-DA76-48E0-A795-EF1BEC61BB88}"/>
              </a:ext>
            </a:extLst>
          </p:cNvPr>
          <p:cNvCxnSpPr>
            <a:cxnSpLocks/>
          </p:cNvCxnSpPr>
          <p:nvPr/>
        </p:nvCxnSpPr>
        <p:spPr>
          <a:xfrm flipH="1" flipV="1">
            <a:off x="6523607" y="5261134"/>
            <a:ext cx="2308449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C02A7A5-1C81-40ED-BFDB-77645C29E4D5}"/>
              </a:ext>
            </a:extLst>
          </p:cNvPr>
          <p:cNvSpPr txBox="1"/>
          <p:nvPr/>
        </p:nvSpPr>
        <p:spPr>
          <a:xfrm>
            <a:off x="2144644" y="8199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C08CEE-03B0-46AC-9F46-D57FFB182145}"/>
              </a:ext>
            </a:extLst>
          </p:cNvPr>
          <p:cNvSpPr txBox="1"/>
          <p:nvPr/>
        </p:nvSpPr>
        <p:spPr>
          <a:xfrm>
            <a:off x="2117127" y="5769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A2AA7C-ED26-4E43-80E7-85C54881DB85}"/>
              </a:ext>
            </a:extLst>
          </p:cNvPr>
          <p:cNvSpPr txBox="1"/>
          <p:nvPr/>
        </p:nvSpPr>
        <p:spPr>
          <a:xfrm>
            <a:off x="2167023" y="14055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τ</a:t>
            </a:r>
            <a:endParaRPr lang="en-GB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53BE48-B4B0-4594-8D68-8B669599AFAC}"/>
              </a:ext>
            </a:extLst>
          </p:cNvPr>
          <p:cNvSpPr txBox="1"/>
          <p:nvPr/>
        </p:nvSpPr>
        <p:spPr>
          <a:xfrm>
            <a:off x="2213019" y="3052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AA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73072C-8ABC-4A50-8BFA-CD23FB3AD9E3}"/>
              </a:ext>
            </a:extLst>
          </p:cNvPr>
          <p:cNvSpPr txBox="1"/>
          <p:nvPr/>
        </p:nvSpPr>
        <p:spPr>
          <a:xfrm>
            <a:off x="2190839" y="38644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αβ</a:t>
            </a:r>
            <a:r>
              <a:rPr lang="en-GB" b="1" baseline="-25000" dirty="0"/>
              <a:t>AA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2A57A8A-8C2E-49EE-B7A3-1E2A101607E7}"/>
              </a:ext>
            </a:extLst>
          </p:cNvPr>
          <p:cNvSpPr txBox="1"/>
          <p:nvPr/>
        </p:nvSpPr>
        <p:spPr>
          <a:xfrm>
            <a:off x="1983630" y="23121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½</a:t>
            </a:r>
            <a:r>
              <a:rPr lang="el-GR" b="1" dirty="0"/>
              <a:t>ζ</a:t>
            </a:r>
            <a:endParaRPr lang="en-GB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1A4223-B925-4200-A7D9-0AA52A3D0475}"/>
              </a:ext>
            </a:extLst>
          </p:cNvPr>
          <p:cNvSpPr txBox="1"/>
          <p:nvPr/>
        </p:nvSpPr>
        <p:spPr>
          <a:xfrm>
            <a:off x="1960467" y="460700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½</a:t>
            </a:r>
            <a:r>
              <a:rPr lang="el-GR" b="1" dirty="0"/>
              <a:t>αζ</a:t>
            </a:r>
            <a:endParaRPr lang="en-GB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7B39DB-D16E-46D5-9577-64D10B03AAD2}"/>
              </a:ext>
            </a:extLst>
          </p:cNvPr>
          <p:cNvSpPr txBox="1"/>
          <p:nvPr/>
        </p:nvSpPr>
        <p:spPr>
          <a:xfrm>
            <a:off x="98258" y="33271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CB2161-C0ED-4D8F-9D15-02ECE4765DAE}"/>
              </a:ext>
            </a:extLst>
          </p:cNvPr>
          <p:cNvSpPr txBox="1"/>
          <p:nvPr/>
        </p:nvSpPr>
        <p:spPr>
          <a:xfrm>
            <a:off x="82971" y="36231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7C5AE0-ACF2-4F48-B0CB-A69278E89652}"/>
              </a:ext>
            </a:extLst>
          </p:cNvPr>
          <p:cNvSpPr txBox="1"/>
          <p:nvPr/>
        </p:nvSpPr>
        <p:spPr>
          <a:xfrm>
            <a:off x="4170042" y="2172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560E1C-886B-4313-95D0-BD1D71F59C0E}"/>
              </a:ext>
            </a:extLst>
          </p:cNvPr>
          <p:cNvSpPr txBox="1"/>
          <p:nvPr/>
        </p:nvSpPr>
        <p:spPr>
          <a:xfrm>
            <a:off x="4159325" y="47751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2894C65-F7ED-43E0-9BE8-2799CD1435DC}"/>
              </a:ext>
            </a:extLst>
          </p:cNvPr>
          <p:cNvSpPr txBox="1"/>
          <p:nvPr/>
        </p:nvSpPr>
        <p:spPr>
          <a:xfrm>
            <a:off x="7074693" y="346233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D35C963-E709-4D5E-A997-8BD3A85AE77E}"/>
              </a:ext>
            </a:extLst>
          </p:cNvPr>
          <p:cNvSpPr txBox="1"/>
          <p:nvPr/>
        </p:nvSpPr>
        <p:spPr>
          <a:xfrm>
            <a:off x="5049005" y="347662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1B4F6CF-EE64-427E-BDE4-DD3F33F436DC}"/>
              </a:ext>
            </a:extLst>
          </p:cNvPr>
          <p:cNvSpPr txBox="1"/>
          <p:nvPr/>
        </p:nvSpPr>
        <p:spPr>
          <a:xfrm>
            <a:off x="7067297" y="569078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5F2EF6-A594-48F7-8BBD-A81C5D3083C7}"/>
              </a:ext>
            </a:extLst>
          </p:cNvPr>
          <p:cNvSpPr txBox="1"/>
          <p:nvPr/>
        </p:nvSpPr>
        <p:spPr>
          <a:xfrm>
            <a:off x="7043737" y="12171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B8D691-D4B6-40CD-9A8E-3E448AF7D01C}"/>
              </a:ext>
            </a:extLst>
          </p:cNvPr>
          <p:cNvSpPr txBox="1"/>
          <p:nvPr/>
        </p:nvSpPr>
        <p:spPr>
          <a:xfrm>
            <a:off x="4614870" y="168536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ηψβ</a:t>
            </a:r>
            <a:r>
              <a:rPr lang="en-GB" b="1" baseline="-25000" dirty="0"/>
              <a:t>HA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4652254" y="52611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ηψαβ</a:t>
            </a:r>
            <a:r>
              <a:rPr lang="en-GB" b="1" baseline="-25000" dirty="0"/>
              <a:t>HA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4269183-8715-4E10-84FA-3D74FF7C83CF}"/>
              </a:ext>
            </a:extLst>
          </p:cNvPr>
          <p:cNvSpPr txBox="1"/>
          <p:nvPr/>
        </p:nvSpPr>
        <p:spPr>
          <a:xfrm>
            <a:off x="7293603" y="169937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(1-</a:t>
            </a:r>
            <a:r>
              <a:rPr lang="el-GR" b="1" dirty="0"/>
              <a:t>ψ</a:t>
            </a:r>
            <a:r>
              <a:rPr lang="en-GB" b="1" dirty="0"/>
              <a:t>)</a:t>
            </a:r>
            <a:r>
              <a:rPr lang="el-GR" b="1" dirty="0"/>
              <a:t>β</a:t>
            </a:r>
            <a:r>
              <a:rPr lang="en-GB" b="1" baseline="-25000" dirty="0"/>
              <a:t>HA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0339D17-1C33-424A-8059-A01F700E14EC}"/>
              </a:ext>
            </a:extLst>
          </p:cNvPr>
          <p:cNvSpPr txBox="1"/>
          <p:nvPr/>
        </p:nvSpPr>
        <p:spPr>
          <a:xfrm>
            <a:off x="7262342" y="524410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(1-</a:t>
            </a:r>
            <a:r>
              <a:rPr lang="el-GR" b="1" dirty="0"/>
              <a:t>ψ</a:t>
            </a:r>
            <a:r>
              <a:rPr lang="en-GB" b="1" dirty="0"/>
              <a:t>)</a:t>
            </a:r>
            <a:r>
              <a:rPr lang="el-GR" b="1" dirty="0"/>
              <a:t>αβ</a:t>
            </a:r>
            <a:r>
              <a:rPr lang="en-GB" b="1" baseline="-25000" dirty="0"/>
              <a:t>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5730BAE-81FB-4DDF-9311-C74EEE400CA8}"/>
              </a:ext>
            </a:extLst>
          </p:cNvPr>
          <p:cNvSpPr txBox="1"/>
          <p:nvPr/>
        </p:nvSpPr>
        <p:spPr>
          <a:xfrm>
            <a:off x="5822645" y="447062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7DED21-6F89-4AAE-B4BA-3A220C0AB887}"/>
              </a:ext>
            </a:extLst>
          </p:cNvPr>
          <p:cNvSpPr txBox="1"/>
          <p:nvPr/>
        </p:nvSpPr>
        <p:spPr>
          <a:xfrm>
            <a:off x="6391748" y="23613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H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805ED3A-63FC-4AB0-9A50-8FF3097A8C76}"/>
              </a:ext>
            </a:extLst>
          </p:cNvPr>
          <p:cNvSpPr txBox="1"/>
          <p:nvPr/>
        </p:nvSpPr>
        <p:spPr>
          <a:xfrm>
            <a:off x="3569705" y="3430668"/>
            <a:ext cx="3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τθ</a:t>
            </a:r>
            <a:endParaRPr lang="en-GB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75E60B-73A2-4741-BE64-24C8CFBF0861}"/>
              </a:ext>
            </a:extLst>
          </p:cNvPr>
          <p:cNvSpPr txBox="1"/>
          <p:nvPr/>
        </p:nvSpPr>
        <p:spPr>
          <a:xfrm>
            <a:off x="2908018" y="34317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φ</a:t>
            </a:r>
            <a:endParaRPr lang="en-GB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36093B0-4FEC-458C-989B-29C57CC79ABB}"/>
              </a:ext>
            </a:extLst>
          </p:cNvPr>
          <p:cNvSpPr txBox="1"/>
          <p:nvPr/>
        </p:nvSpPr>
        <p:spPr>
          <a:xfrm>
            <a:off x="1544570" y="269210"/>
            <a:ext cx="155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LIVESTOCK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8D9139-771F-4FF2-9B63-8C4B601CF0AF}"/>
              </a:ext>
            </a:extLst>
          </p:cNvPr>
          <p:cNvSpPr txBox="1"/>
          <p:nvPr/>
        </p:nvSpPr>
        <p:spPr>
          <a:xfrm>
            <a:off x="5612100" y="272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HUMANS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D79E86F-8942-4ACF-9406-8DE30E86A6EB}"/>
              </a:ext>
            </a:extLst>
          </p:cNvPr>
          <p:cNvSpPr txBox="1"/>
          <p:nvPr/>
        </p:nvSpPr>
        <p:spPr>
          <a:xfrm>
            <a:off x="8197527" y="269210"/>
            <a:ext cx="239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IMPORTED FOOD</a:t>
            </a:r>
          </a:p>
        </p:txBody>
      </p:sp>
      <p:sp>
        <p:nvSpPr>
          <p:cNvPr id="2" name="Rectangle 1"/>
          <p:cNvSpPr/>
          <p:nvPr/>
        </p:nvSpPr>
        <p:spPr>
          <a:xfrm>
            <a:off x="7744711" y="2784763"/>
            <a:ext cx="316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IMP</a:t>
            </a:r>
            <a:r>
              <a:rPr lang="en-GB" b="1" baseline="-25000" dirty="0"/>
              <a:t>ISA</a:t>
            </a:r>
            <a:r>
              <a:rPr lang="en-GB" b="1" dirty="0"/>
              <a:t> = </a:t>
            </a:r>
            <a:r>
              <a:rPr lang="en-GB" b="1" dirty="0" err="1"/>
              <a:t>Frac</a:t>
            </a:r>
            <a:r>
              <a:rPr lang="en-GB" b="1" baseline="-25000" dirty="0" err="1"/>
              <a:t>Imp</a:t>
            </a:r>
            <a:r>
              <a:rPr lang="en-GB" b="1" dirty="0"/>
              <a:t>(1-PropRes</a:t>
            </a:r>
            <a:r>
              <a:rPr lang="en-GB" b="1" baseline="-25000" dirty="0"/>
              <a:t>Imp</a:t>
            </a:r>
            <a:r>
              <a:rPr lang="en-GB" b="1" dirty="0"/>
              <a:t>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800294" y="4320302"/>
            <a:ext cx="316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IMP</a:t>
            </a:r>
            <a:r>
              <a:rPr lang="en-GB" b="1" baseline="-25000" dirty="0"/>
              <a:t>IRA</a:t>
            </a:r>
            <a:r>
              <a:rPr lang="en-GB" b="1" dirty="0"/>
              <a:t> = </a:t>
            </a:r>
            <a:r>
              <a:rPr lang="en-GB" b="1" dirty="0" err="1"/>
              <a:t>Frac</a:t>
            </a:r>
            <a:r>
              <a:rPr lang="en-GB" b="1" baseline="-25000" dirty="0" err="1"/>
              <a:t>Imp</a:t>
            </a:r>
            <a:r>
              <a:rPr lang="en-GB" b="1" dirty="0" err="1"/>
              <a:t>PropRes</a:t>
            </a:r>
            <a:r>
              <a:rPr lang="en-GB" b="1" baseline="-25000" dirty="0" err="1"/>
              <a:t>Imp</a:t>
            </a:r>
            <a:endParaRPr lang="en-GB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8832056" y="4757177"/>
            <a:ext cx="1128796" cy="1128796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Imported </a:t>
            </a:r>
          </a:p>
          <a:p>
            <a:pPr algn="ctr"/>
            <a:r>
              <a:rPr lang="en-GB" b="1" dirty="0"/>
              <a:t>I</a:t>
            </a:r>
            <a:r>
              <a:rPr lang="en-GB" b="1" baseline="-25000" dirty="0"/>
              <a:t>RA</a:t>
            </a:r>
          </a:p>
        </p:txBody>
      </p:sp>
      <p:sp>
        <p:nvSpPr>
          <p:cNvPr id="72" name="Oval 71"/>
          <p:cNvSpPr/>
          <p:nvPr/>
        </p:nvSpPr>
        <p:spPr>
          <a:xfrm>
            <a:off x="2925143" y="6716037"/>
            <a:ext cx="340641" cy="34064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2924772" y="7152412"/>
            <a:ext cx="340641" cy="3406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924772" y="7590677"/>
            <a:ext cx="340641" cy="34064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007258" y="7021353"/>
            <a:ext cx="1124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006595" y="6907442"/>
            <a:ext cx="112488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3351217" y="6713555"/>
            <a:ext cx="177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Human Population</a:t>
            </a:r>
            <a:endParaRPr lang="en-GB" sz="16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3352452" y="7133765"/>
            <a:ext cx="1804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Domestic Livestock</a:t>
            </a:r>
            <a:endParaRPr lang="en-GB" sz="1600" b="1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3352011" y="7567007"/>
            <a:ext cx="224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Imported Food Products</a:t>
            </a:r>
            <a:endParaRPr lang="en-GB" sz="1600" b="1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7205299" y="6855724"/>
            <a:ext cx="253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Non-transmission dynamics</a:t>
            </a:r>
            <a:endParaRPr lang="en-GB" sz="1600" b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7205299" y="7391026"/>
            <a:ext cx="1288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Transmission</a:t>
            </a:r>
            <a:endParaRPr lang="en-GB" sz="1600" b="1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014400" y="7139712"/>
            <a:ext cx="1124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007257" y="7598521"/>
            <a:ext cx="112488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06594" y="7484610"/>
            <a:ext cx="1124883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014399" y="7716880"/>
            <a:ext cx="1124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3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>
            <a:extLst>
              <a:ext uri="{FF2B5EF4-FFF2-40B4-BE49-F238E27FC236}">
                <a16:creationId xmlns:a16="http://schemas.microsoft.com/office/drawing/2014/main" id="{12ED0189-E83A-4111-A6A1-632471AE856F}"/>
              </a:ext>
            </a:extLst>
          </p:cNvPr>
          <p:cNvSpPr/>
          <p:nvPr/>
        </p:nvSpPr>
        <p:spPr>
          <a:xfrm>
            <a:off x="5826918" y="320706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</a:t>
            </a:r>
            <a:r>
              <a:rPr lang="en-GB" b="1" baseline="-25000" dirty="0"/>
              <a:t>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FFD3B49-E745-4DFF-9FA6-47C4FAB8BCB4}"/>
              </a:ext>
            </a:extLst>
          </p:cNvPr>
          <p:cNvSpPr/>
          <p:nvPr/>
        </p:nvSpPr>
        <p:spPr>
          <a:xfrm>
            <a:off x="5826918" y="98536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SH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052BF4F-942A-4D7E-BD22-660625F78464}"/>
              </a:ext>
            </a:extLst>
          </p:cNvPr>
          <p:cNvSpPr/>
          <p:nvPr/>
        </p:nvSpPr>
        <p:spPr>
          <a:xfrm>
            <a:off x="5826918" y="5433536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RH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2835C64-9028-4D94-AD98-665D097A3565}"/>
              </a:ext>
            </a:extLst>
          </p:cNvPr>
          <p:cNvSpPr/>
          <p:nvPr/>
        </p:nvSpPr>
        <p:spPr>
          <a:xfrm>
            <a:off x="2959894" y="1899761"/>
            <a:ext cx="914400" cy="914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SA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8E21EFF-EBA0-4FA5-9A29-BD9100C02FCE}"/>
              </a:ext>
            </a:extLst>
          </p:cNvPr>
          <p:cNvSpPr/>
          <p:nvPr/>
        </p:nvSpPr>
        <p:spPr>
          <a:xfrm>
            <a:off x="2959894" y="4519136"/>
            <a:ext cx="914400" cy="914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</a:t>
            </a:r>
            <a:r>
              <a:rPr lang="en-GB" b="1" baseline="-25000" dirty="0"/>
              <a:t>RA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B79E229-A2F0-45AB-BBCD-794E376C6C8E}"/>
              </a:ext>
            </a:extLst>
          </p:cNvPr>
          <p:cNvSpPr/>
          <p:nvPr/>
        </p:nvSpPr>
        <p:spPr>
          <a:xfrm>
            <a:off x="847725" y="3207068"/>
            <a:ext cx="914400" cy="9144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</a:t>
            </a:r>
            <a:r>
              <a:rPr lang="en-GB" b="1" baseline="-25000" dirty="0"/>
              <a:t>A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3E396A0-AD7F-4F58-B6CD-D36E379A30A5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1762125" y="2356961"/>
            <a:ext cx="1197769" cy="1307307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022ACA6-AE2E-4F5D-B03B-D5291BDDFE64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1762125" y="3664268"/>
            <a:ext cx="1197769" cy="1312068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EDD98F8-6B63-4945-9A6A-EF81FB431429}"/>
              </a:ext>
            </a:extLst>
          </p:cNvPr>
          <p:cNvCxnSpPr>
            <a:cxnSpLocks/>
          </p:cNvCxnSpPr>
          <p:nvPr/>
        </p:nvCxnSpPr>
        <p:spPr>
          <a:xfrm>
            <a:off x="3224213" y="2843268"/>
            <a:ext cx="0" cy="1657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B02AB9-4775-43E9-A748-7AE980DD2670}"/>
              </a:ext>
            </a:extLst>
          </p:cNvPr>
          <p:cNvCxnSpPr>
            <a:cxnSpLocks/>
          </p:cNvCxnSpPr>
          <p:nvPr/>
        </p:nvCxnSpPr>
        <p:spPr>
          <a:xfrm>
            <a:off x="3576638" y="2843268"/>
            <a:ext cx="0" cy="1657721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F0182EB-637A-45FD-85C9-1F786CC303F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744265" y="1646159"/>
            <a:ext cx="1304926" cy="1814513"/>
          </a:xfrm>
          <a:prstGeom prst="bentConnector3">
            <a:avLst>
              <a:gd name="adj1" fmla="val -339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E20E107-73D0-4D44-B7CD-AE6046153377}"/>
              </a:ext>
            </a:extLst>
          </p:cNvPr>
          <p:cNvCxnSpPr>
            <a:cxnSpLocks/>
            <a:stCxn id="121" idx="0"/>
            <a:endCxn id="123" idx="0"/>
          </p:cNvCxnSpPr>
          <p:nvPr/>
        </p:nvCxnSpPr>
        <p:spPr>
          <a:xfrm rot="16200000" flipH="1" flipV="1">
            <a:off x="1707356" y="1497329"/>
            <a:ext cx="1307307" cy="2112169"/>
          </a:xfrm>
          <a:prstGeom prst="bentConnector3">
            <a:avLst>
              <a:gd name="adj1" fmla="val -530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28A5662-8480-43E8-B363-10FD3A561339}"/>
              </a:ext>
            </a:extLst>
          </p:cNvPr>
          <p:cNvCxnSpPr>
            <a:cxnSpLocks/>
            <a:stCxn id="122" idx="2"/>
            <a:endCxn id="123" idx="2"/>
          </p:cNvCxnSpPr>
          <p:nvPr/>
        </p:nvCxnSpPr>
        <p:spPr>
          <a:xfrm rot="5400000" flipH="1">
            <a:off x="1704976" y="3721418"/>
            <a:ext cx="1312068" cy="2112169"/>
          </a:xfrm>
          <a:prstGeom prst="bentConnector3">
            <a:avLst>
              <a:gd name="adj1" fmla="val -250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8582BC-28C0-4A1D-BD4B-DC237B7D60E1}"/>
              </a:ext>
            </a:extLst>
          </p:cNvPr>
          <p:cNvCxnSpPr>
            <a:cxnSpLocks/>
          </p:cNvCxnSpPr>
          <p:nvPr/>
        </p:nvCxnSpPr>
        <p:spPr>
          <a:xfrm>
            <a:off x="6412706" y="1898572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1166E47-5B7F-4047-8530-12C6AAD62B8F}"/>
              </a:ext>
            </a:extLst>
          </p:cNvPr>
          <p:cNvCxnSpPr>
            <a:cxnSpLocks/>
          </p:cNvCxnSpPr>
          <p:nvPr/>
        </p:nvCxnSpPr>
        <p:spPr>
          <a:xfrm>
            <a:off x="6157912" y="1898572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01DD54-C89E-4DEA-829E-7322355FA10B}"/>
              </a:ext>
            </a:extLst>
          </p:cNvPr>
          <p:cNvCxnSpPr>
            <a:cxnSpLocks/>
          </p:cNvCxnSpPr>
          <p:nvPr/>
        </p:nvCxnSpPr>
        <p:spPr>
          <a:xfrm>
            <a:off x="6412706" y="4121468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B004EBA-890F-420D-86D4-A2F03E808113}"/>
              </a:ext>
            </a:extLst>
          </p:cNvPr>
          <p:cNvCxnSpPr>
            <a:cxnSpLocks/>
          </p:cNvCxnSpPr>
          <p:nvPr/>
        </p:nvCxnSpPr>
        <p:spPr>
          <a:xfrm>
            <a:off x="6157912" y="4121468"/>
            <a:ext cx="0" cy="1307307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ED5240-0122-45A2-B701-393BF31381A3}"/>
              </a:ext>
            </a:extLst>
          </p:cNvPr>
          <p:cNvCxnSpPr>
            <a:cxnSpLocks/>
          </p:cNvCxnSpPr>
          <p:nvPr/>
        </p:nvCxnSpPr>
        <p:spPr>
          <a:xfrm>
            <a:off x="1822605" y="4012655"/>
            <a:ext cx="1103953" cy="12232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817EC4D-A941-4B40-B171-75852344B4D9}"/>
              </a:ext>
            </a:extLst>
          </p:cNvPr>
          <p:cNvCxnSpPr>
            <a:cxnSpLocks/>
          </p:cNvCxnSpPr>
          <p:nvPr/>
        </p:nvCxnSpPr>
        <p:spPr>
          <a:xfrm flipV="1">
            <a:off x="1811764" y="2143907"/>
            <a:ext cx="1112289" cy="12113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E754DD-5D59-4CC0-B6A7-7AC728733122}"/>
              </a:ext>
            </a:extLst>
          </p:cNvPr>
          <p:cNvCxnSpPr>
            <a:cxnSpLocks/>
          </p:cNvCxnSpPr>
          <p:nvPr/>
        </p:nvCxnSpPr>
        <p:spPr>
          <a:xfrm>
            <a:off x="495301" y="3549966"/>
            <a:ext cx="352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AC0E84-6C79-45D2-A697-B80C64B36EB5}"/>
              </a:ext>
            </a:extLst>
          </p:cNvPr>
          <p:cNvCxnSpPr>
            <a:cxnSpLocks/>
          </p:cNvCxnSpPr>
          <p:nvPr/>
        </p:nvCxnSpPr>
        <p:spPr>
          <a:xfrm>
            <a:off x="492922" y="3835716"/>
            <a:ext cx="352424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20F1E11-338F-4D01-A252-91B7BF2BED40}"/>
              </a:ext>
            </a:extLst>
          </p:cNvPr>
          <p:cNvCxnSpPr>
            <a:cxnSpLocks/>
          </p:cNvCxnSpPr>
          <p:nvPr/>
        </p:nvCxnSpPr>
        <p:spPr>
          <a:xfrm>
            <a:off x="6754018" y="3664266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3F81AE-2757-4A71-9B0F-00C29D1CC077}"/>
              </a:ext>
            </a:extLst>
          </p:cNvPr>
          <p:cNvCxnSpPr>
            <a:cxnSpLocks/>
          </p:cNvCxnSpPr>
          <p:nvPr/>
        </p:nvCxnSpPr>
        <p:spPr>
          <a:xfrm>
            <a:off x="5472907" y="3664267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691A5F2-7D50-482D-96BF-5EE93D0549BA}"/>
              </a:ext>
            </a:extLst>
          </p:cNvPr>
          <p:cNvCxnSpPr>
            <a:cxnSpLocks/>
          </p:cNvCxnSpPr>
          <p:nvPr/>
        </p:nvCxnSpPr>
        <p:spPr>
          <a:xfrm>
            <a:off x="3883424" y="2356961"/>
            <a:ext cx="35242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530E51D-5803-4AC7-A098-500218697CDA}"/>
              </a:ext>
            </a:extLst>
          </p:cNvPr>
          <p:cNvCxnSpPr>
            <a:cxnSpLocks/>
          </p:cNvCxnSpPr>
          <p:nvPr/>
        </p:nvCxnSpPr>
        <p:spPr>
          <a:xfrm>
            <a:off x="3877471" y="4976336"/>
            <a:ext cx="35242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25D8ED6-4F7E-45C5-8726-8B7F2AB3ECFF}"/>
              </a:ext>
            </a:extLst>
          </p:cNvPr>
          <p:cNvCxnSpPr>
            <a:cxnSpLocks/>
          </p:cNvCxnSpPr>
          <p:nvPr/>
        </p:nvCxnSpPr>
        <p:spPr>
          <a:xfrm>
            <a:off x="6760369" y="1437798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1C19953-7E33-436A-A23C-FE27BB7D6F16}"/>
              </a:ext>
            </a:extLst>
          </p:cNvPr>
          <p:cNvCxnSpPr>
            <a:cxnSpLocks/>
          </p:cNvCxnSpPr>
          <p:nvPr/>
        </p:nvCxnSpPr>
        <p:spPr>
          <a:xfrm>
            <a:off x="6760369" y="5885973"/>
            <a:ext cx="352424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4093CF-5577-4D51-AB0D-FB9DCE60D5B3}"/>
              </a:ext>
            </a:extLst>
          </p:cNvPr>
          <p:cNvCxnSpPr>
            <a:cxnSpLocks/>
          </p:cNvCxnSpPr>
          <p:nvPr/>
        </p:nvCxnSpPr>
        <p:spPr>
          <a:xfrm>
            <a:off x="3874294" y="2095527"/>
            <a:ext cx="2221706" cy="902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EE4B6F-A635-4F05-99E3-9A85BF123D81}"/>
              </a:ext>
            </a:extLst>
          </p:cNvPr>
          <p:cNvCxnSpPr>
            <a:cxnSpLocks/>
          </p:cNvCxnSpPr>
          <p:nvPr/>
        </p:nvCxnSpPr>
        <p:spPr>
          <a:xfrm flipV="1">
            <a:off x="3893555" y="5261134"/>
            <a:ext cx="2442950" cy="844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C2C2362-2CC9-4969-AB15-30E5E2CF079C}"/>
              </a:ext>
            </a:extLst>
          </p:cNvPr>
          <p:cNvCxnSpPr>
            <a:cxnSpLocks/>
          </p:cNvCxnSpPr>
          <p:nvPr/>
        </p:nvCxnSpPr>
        <p:spPr>
          <a:xfrm flipH="1" flipV="1">
            <a:off x="6219826" y="2104549"/>
            <a:ext cx="2488403" cy="1583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5D0931C-DA76-48E0-A795-EF1BEC61BB88}"/>
              </a:ext>
            </a:extLst>
          </p:cNvPr>
          <p:cNvCxnSpPr>
            <a:cxnSpLocks/>
          </p:cNvCxnSpPr>
          <p:nvPr/>
        </p:nvCxnSpPr>
        <p:spPr>
          <a:xfrm flipH="1" flipV="1">
            <a:off x="6523607" y="5261134"/>
            <a:ext cx="2308449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C02A7A5-1C81-40ED-BFDB-77645C29E4D5}"/>
              </a:ext>
            </a:extLst>
          </p:cNvPr>
          <p:cNvSpPr txBox="1"/>
          <p:nvPr/>
        </p:nvSpPr>
        <p:spPr>
          <a:xfrm>
            <a:off x="2144644" y="81994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7C08CEE-03B0-46AC-9F46-D57FFB182145}"/>
              </a:ext>
            </a:extLst>
          </p:cNvPr>
          <p:cNvSpPr txBox="1"/>
          <p:nvPr/>
        </p:nvSpPr>
        <p:spPr>
          <a:xfrm>
            <a:off x="2117127" y="5769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A2AA7C-ED26-4E43-80E7-85C54881DB85}"/>
              </a:ext>
            </a:extLst>
          </p:cNvPr>
          <p:cNvSpPr txBox="1"/>
          <p:nvPr/>
        </p:nvSpPr>
        <p:spPr>
          <a:xfrm>
            <a:off x="2167023" y="14055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τ</a:t>
            </a:r>
            <a:endParaRPr lang="en-GB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53BE48-B4B0-4594-8D68-8B669599AFAC}"/>
              </a:ext>
            </a:extLst>
          </p:cNvPr>
          <p:cNvSpPr txBox="1"/>
          <p:nvPr/>
        </p:nvSpPr>
        <p:spPr>
          <a:xfrm>
            <a:off x="2213019" y="30528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β</a:t>
            </a:r>
            <a:r>
              <a:rPr lang="en-GB" b="1" baseline="-25000" dirty="0"/>
              <a:t>AA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73072C-8ABC-4A50-8BFA-CD23FB3AD9E3}"/>
              </a:ext>
            </a:extLst>
          </p:cNvPr>
          <p:cNvSpPr txBox="1"/>
          <p:nvPr/>
        </p:nvSpPr>
        <p:spPr>
          <a:xfrm>
            <a:off x="2190839" y="38644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αβ</a:t>
            </a:r>
            <a:r>
              <a:rPr lang="en-GB" b="1" baseline="-25000" dirty="0"/>
              <a:t>AA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2A57A8A-8C2E-49EE-B7A3-1E2A101607E7}"/>
              </a:ext>
            </a:extLst>
          </p:cNvPr>
          <p:cNvSpPr txBox="1"/>
          <p:nvPr/>
        </p:nvSpPr>
        <p:spPr>
          <a:xfrm>
            <a:off x="1983630" y="23121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½</a:t>
            </a:r>
            <a:r>
              <a:rPr lang="el-GR" b="1" dirty="0"/>
              <a:t>ζ</a:t>
            </a:r>
            <a:endParaRPr lang="en-GB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1A4223-B925-4200-A7D9-0AA52A3D0475}"/>
              </a:ext>
            </a:extLst>
          </p:cNvPr>
          <p:cNvSpPr txBox="1"/>
          <p:nvPr/>
        </p:nvSpPr>
        <p:spPr>
          <a:xfrm>
            <a:off x="1960467" y="460700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½</a:t>
            </a:r>
            <a:r>
              <a:rPr lang="el-GR" b="1" dirty="0"/>
              <a:t>αζ</a:t>
            </a:r>
            <a:endParaRPr lang="en-GB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7B39DB-D16E-46D5-9577-64D10B03AAD2}"/>
              </a:ext>
            </a:extLst>
          </p:cNvPr>
          <p:cNvSpPr txBox="1"/>
          <p:nvPr/>
        </p:nvSpPr>
        <p:spPr>
          <a:xfrm>
            <a:off x="60158" y="336529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ACB2161-C0ED-4D8F-9D15-02ECE4765DAE}"/>
              </a:ext>
            </a:extLst>
          </p:cNvPr>
          <p:cNvSpPr txBox="1"/>
          <p:nvPr/>
        </p:nvSpPr>
        <p:spPr>
          <a:xfrm>
            <a:off x="44871" y="36612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7C5AE0-ACF2-4F48-B0CB-A69278E89652}"/>
              </a:ext>
            </a:extLst>
          </p:cNvPr>
          <p:cNvSpPr txBox="1"/>
          <p:nvPr/>
        </p:nvSpPr>
        <p:spPr>
          <a:xfrm>
            <a:off x="4182742" y="2172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560E1C-886B-4313-95D0-BD1D71F59C0E}"/>
              </a:ext>
            </a:extLst>
          </p:cNvPr>
          <p:cNvSpPr txBox="1"/>
          <p:nvPr/>
        </p:nvSpPr>
        <p:spPr>
          <a:xfrm>
            <a:off x="4172025" y="477512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2894C65-F7ED-43E0-9BE8-2799CD1435DC}"/>
              </a:ext>
            </a:extLst>
          </p:cNvPr>
          <p:cNvSpPr txBox="1"/>
          <p:nvPr/>
        </p:nvSpPr>
        <p:spPr>
          <a:xfrm>
            <a:off x="7074693" y="346233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D35C963-E709-4D5E-A997-8BD3A85AE77E}"/>
              </a:ext>
            </a:extLst>
          </p:cNvPr>
          <p:cNvSpPr txBox="1"/>
          <p:nvPr/>
        </p:nvSpPr>
        <p:spPr>
          <a:xfrm>
            <a:off x="5086059" y="349817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1B4F6CF-EE64-427E-BDE4-DD3F33F436DC}"/>
              </a:ext>
            </a:extLst>
          </p:cNvPr>
          <p:cNvSpPr txBox="1"/>
          <p:nvPr/>
        </p:nvSpPr>
        <p:spPr>
          <a:xfrm>
            <a:off x="7074693" y="564420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5F2EF6-A594-48F7-8BBD-A81C5D3083C7}"/>
              </a:ext>
            </a:extLst>
          </p:cNvPr>
          <p:cNvSpPr txBox="1"/>
          <p:nvPr/>
        </p:nvSpPr>
        <p:spPr>
          <a:xfrm>
            <a:off x="7043737" y="12171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μ</a:t>
            </a:r>
            <a:r>
              <a:rPr lang="en-GB" b="1" baseline="-25000" dirty="0"/>
              <a:t>H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B8D691-D4B6-40CD-9A8E-3E448AF7D01C}"/>
              </a:ext>
            </a:extLst>
          </p:cNvPr>
          <p:cNvSpPr txBox="1"/>
          <p:nvPr/>
        </p:nvSpPr>
        <p:spPr>
          <a:xfrm>
            <a:off x="4614870" y="168536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ηψβ</a:t>
            </a:r>
            <a:r>
              <a:rPr lang="en-GB" b="1" baseline="-25000" dirty="0"/>
              <a:t>HA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4652254" y="52611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ηψαβ</a:t>
            </a:r>
            <a:r>
              <a:rPr lang="en-GB" b="1" baseline="-25000" dirty="0"/>
              <a:t>HA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4269183-8715-4E10-84FA-3D74FF7C83CF}"/>
              </a:ext>
            </a:extLst>
          </p:cNvPr>
          <p:cNvSpPr txBox="1"/>
          <p:nvPr/>
        </p:nvSpPr>
        <p:spPr>
          <a:xfrm>
            <a:off x="7293603" y="169937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(1-</a:t>
            </a:r>
            <a:r>
              <a:rPr lang="el-GR" b="1" dirty="0"/>
              <a:t>ψ</a:t>
            </a:r>
            <a:r>
              <a:rPr lang="en-GB" b="1" dirty="0"/>
              <a:t>)</a:t>
            </a:r>
            <a:r>
              <a:rPr lang="el-GR" b="1" dirty="0"/>
              <a:t>β</a:t>
            </a:r>
            <a:r>
              <a:rPr lang="en-GB" b="1" baseline="-25000" dirty="0"/>
              <a:t>HA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0339D17-1C33-424A-8059-A01F700E14EC}"/>
              </a:ext>
            </a:extLst>
          </p:cNvPr>
          <p:cNvSpPr txBox="1"/>
          <p:nvPr/>
        </p:nvSpPr>
        <p:spPr>
          <a:xfrm>
            <a:off x="7262342" y="524410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(1-</a:t>
            </a:r>
            <a:r>
              <a:rPr lang="el-GR" b="1" dirty="0"/>
              <a:t>ψ</a:t>
            </a:r>
            <a:r>
              <a:rPr lang="en-GB" b="1" dirty="0"/>
              <a:t>)</a:t>
            </a:r>
            <a:r>
              <a:rPr lang="el-GR" b="1" dirty="0"/>
              <a:t>αβ</a:t>
            </a:r>
            <a:r>
              <a:rPr lang="en-GB" b="1" baseline="-25000" dirty="0"/>
              <a:t>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5730BAE-81FB-4DDF-9311-C74EEE400CA8}"/>
              </a:ext>
            </a:extLst>
          </p:cNvPr>
          <p:cNvSpPr txBox="1"/>
          <p:nvPr/>
        </p:nvSpPr>
        <p:spPr>
          <a:xfrm>
            <a:off x="5822645" y="447062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H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77DED21-6F89-4AAE-B4BA-3A220C0AB887}"/>
              </a:ext>
            </a:extLst>
          </p:cNvPr>
          <p:cNvSpPr txBox="1"/>
          <p:nvPr/>
        </p:nvSpPr>
        <p:spPr>
          <a:xfrm>
            <a:off x="6391748" y="236136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baseline="-25000" dirty="0"/>
              <a:t>H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805ED3A-63FC-4AB0-9A50-8FF3097A8C76}"/>
              </a:ext>
            </a:extLst>
          </p:cNvPr>
          <p:cNvSpPr txBox="1"/>
          <p:nvPr/>
        </p:nvSpPr>
        <p:spPr>
          <a:xfrm>
            <a:off x="3569705" y="3430668"/>
            <a:ext cx="39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τθ</a:t>
            </a:r>
            <a:endParaRPr lang="en-GB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75E60B-73A2-4741-BE64-24C8CFBF0861}"/>
              </a:ext>
            </a:extLst>
          </p:cNvPr>
          <p:cNvSpPr txBox="1"/>
          <p:nvPr/>
        </p:nvSpPr>
        <p:spPr>
          <a:xfrm>
            <a:off x="2908018" y="343170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φ</a:t>
            </a:r>
            <a:endParaRPr lang="en-GB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11910933" y="521214"/>
            <a:ext cx="904505" cy="919767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IMP</a:t>
            </a:r>
            <a:r>
              <a:rPr lang="en-GB" b="1" baseline="-25000" dirty="0"/>
              <a:t>ISA1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11910933" y="2510901"/>
            <a:ext cx="904505" cy="919767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IMP</a:t>
            </a:r>
            <a:r>
              <a:rPr lang="en-GB" b="1" baseline="-25000" dirty="0" err="1"/>
              <a:t>ISAn</a:t>
            </a:r>
            <a:endParaRPr lang="en-GB" b="1" baseline="-25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11910933" y="1508337"/>
            <a:ext cx="904505" cy="919767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IMP</a:t>
            </a:r>
            <a:r>
              <a:rPr lang="en-GB" b="1" baseline="-25000" dirty="0"/>
              <a:t>ISA…</a:t>
            </a:r>
          </a:p>
        </p:txBody>
      </p:sp>
      <p:cxnSp>
        <p:nvCxnSpPr>
          <p:cNvPr id="6" name="Straight Arrow Connector 5"/>
          <p:cNvCxnSpPr>
            <a:stCxn id="66" idx="1"/>
          </p:cNvCxnSpPr>
          <p:nvPr/>
        </p:nvCxnSpPr>
        <p:spPr>
          <a:xfrm flipH="1">
            <a:off x="9744515" y="981098"/>
            <a:ext cx="2166418" cy="888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1"/>
          </p:cNvCxnSpPr>
          <p:nvPr/>
        </p:nvCxnSpPr>
        <p:spPr>
          <a:xfrm flipH="1">
            <a:off x="9729704" y="1968221"/>
            <a:ext cx="2181229" cy="116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9740729" y="2256265"/>
            <a:ext cx="2207986" cy="714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09001" y="2859034"/>
            <a:ext cx="398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IMP</a:t>
            </a:r>
            <a:r>
              <a:rPr lang="en-GB" b="1" baseline="-25000" dirty="0" err="1"/>
              <a:t>ISAn</a:t>
            </a:r>
            <a:r>
              <a:rPr lang="en-GB" b="1" dirty="0"/>
              <a:t> = </a:t>
            </a:r>
            <a:r>
              <a:rPr lang="en-GB" b="1" dirty="0" err="1"/>
              <a:t>Frac</a:t>
            </a:r>
            <a:r>
              <a:rPr lang="en-GB" b="1" baseline="-25000" dirty="0" err="1"/>
              <a:t>Impn</a:t>
            </a:r>
            <a:r>
              <a:rPr lang="en-GB" b="1" dirty="0"/>
              <a:t>(1-PropRes</a:t>
            </a:r>
            <a:r>
              <a:rPr lang="en-GB" b="1" baseline="-25000" dirty="0"/>
              <a:t>Impn</a:t>
            </a:r>
            <a:r>
              <a:rPr lang="en-GB" b="1" dirty="0"/>
              <a:t>)</a:t>
            </a:r>
            <a:r>
              <a:rPr lang="en-GB" b="1" dirty="0" err="1"/>
              <a:t>Share</a:t>
            </a:r>
            <a:r>
              <a:rPr lang="en-GB" b="1" baseline="-25000" dirty="0" err="1"/>
              <a:t>n</a:t>
            </a:r>
            <a:endParaRPr lang="en-GB" b="1" baseline="-25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11910933" y="3779366"/>
            <a:ext cx="904505" cy="919767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IMP</a:t>
            </a:r>
            <a:r>
              <a:rPr lang="en-GB" b="1" baseline="-25000" dirty="0"/>
              <a:t>IRA1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11910933" y="5769053"/>
            <a:ext cx="904505" cy="919767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IMP</a:t>
            </a:r>
            <a:r>
              <a:rPr lang="en-GB" b="1" baseline="-25000" dirty="0" err="1"/>
              <a:t>IRAn</a:t>
            </a:r>
            <a:endParaRPr lang="en-GB" b="1" baseline="-250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11910933" y="4766489"/>
            <a:ext cx="904505" cy="919767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IMP</a:t>
            </a:r>
            <a:r>
              <a:rPr lang="en-GB" b="1" baseline="-25000" dirty="0"/>
              <a:t>IRA…</a:t>
            </a:r>
          </a:p>
        </p:txBody>
      </p:sp>
      <p:cxnSp>
        <p:nvCxnSpPr>
          <p:cNvPr id="114" name="Straight Arrow Connector 113"/>
          <p:cNvCxnSpPr>
            <a:stCxn id="111" idx="1"/>
          </p:cNvCxnSpPr>
          <p:nvPr/>
        </p:nvCxnSpPr>
        <p:spPr>
          <a:xfrm flipH="1">
            <a:off x="9744515" y="4239250"/>
            <a:ext cx="2166418" cy="888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1"/>
          </p:cNvCxnSpPr>
          <p:nvPr/>
        </p:nvCxnSpPr>
        <p:spPr>
          <a:xfrm flipH="1">
            <a:off x="9729704" y="5226373"/>
            <a:ext cx="2181229" cy="116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9740729" y="5514417"/>
            <a:ext cx="2207986" cy="714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8605446" y="1535570"/>
            <a:ext cx="1128796" cy="1128796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Overall </a:t>
            </a:r>
          </a:p>
          <a:p>
            <a:pPr algn="ctr"/>
            <a:r>
              <a:rPr lang="en-GB" b="1" dirty="0"/>
              <a:t>Imported </a:t>
            </a:r>
          </a:p>
          <a:p>
            <a:pPr algn="ctr"/>
            <a:r>
              <a:rPr lang="en-GB" b="1" dirty="0"/>
              <a:t>I</a:t>
            </a:r>
            <a:r>
              <a:rPr lang="en-GB" b="1" baseline="-25000" dirty="0"/>
              <a:t>SA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AF7A824-32C5-4EC4-A664-A604545DE78C}"/>
              </a:ext>
            </a:extLst>
          </p:cNvPr>
          <p:cNvSpPr/>
          <p:nvPr/>
        </p:nvSpPr>
        <p:spPr>
          <a:xfrm>
            <a:off x="8605446" y="4700075"/>
            <a:ext cx="1128796" cy="1128796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Overall</a:t>
            </a:r>
          </a:p>
          <a:p>
            <a:pPr algn="ctr"/>
            <a:r>
              <a:rPr lang="en-GB" b="1" dirty="0"/>
              <a:t>Imported </a:t>
            </a:r>
          </a:p>
          <a:p>
            <a:pPr algn="ctr"/>
            <a:r>
              <a:rPr lang="en-GB" b="1" dirty="0"/>
              <a:t>I</a:t>
            </a:r>
            <a:r>
              <a:rPr lang="en-GB" b="1" baseline="-25000" dirty="0"/>
              <a:t>RA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35881" y="4197170"/>
            <a:ext cx="398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IMP</a:t>
            </a:r>
            <a:r>
              <a:rPr lang="en-GB" b="1" baseline="-25000" dirty="0" err="1"/>
              <a:t>IRAn</a:t>
            </a:r>
            <a:r>
              <a:rPr lang="en-GB" b="1" dirty="0"/>
              <a:t> = </a:t>
            </a:r>
            <a:r>
              <a:rPr lang="en-GB" b="1" dirty="0" err="1"/>
              <a:t>Frac</a:t>
            </a:r>
            <a:r>
              <a:rPr lang="en-GB" b="1" baseline="-25000" dirty="0" err="1"/>
              <a:t>Impn</a:t>
            </a:r>
            <a:r>
              <a:rPr lang="en-GB" b="1" dirty="0" err="1"/>
              <a:t>PropRes</a:t>
            </a:r>
            <a:r>
              <a:rPr lang="en-GB" b="1" baseline="-25000" dirty="0" err="1"/>
              <a:t>Impn</a:t>
            </a:r>
            <a:r>
              <a:rPr lang="en-GB" b="1" dirty="0" err="1"/>
              <a:t>Share</a:t>
            </a:r>
            <a:r>
              <a:rPr lang="en-GB" b="1" baseline="-25000" dirty="0" err="1"/>
              <a:t>n</a:t>
            </a:r>
            <a:endParaRPr lang="en-GB" b="1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36093B0-4FEC-458C-989B-29C57CC79ABB}"/>
              </a:ext>
            </a:extLst>
          </p:cNvPr>
          <p:cNvSpPr txBox="1"/>
          <p:nvPr/>
        </p:nvSpPr>
        <p:spPr>
          <a:xfrm>
            <a:off x="1569970" y="141424"/>
            <a:ext cx="155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LIVESTOCK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B8D9139-771F-4FF2-9B63-8C4B601CF0AF}"/>
              </a:ext>
            </a:extLst>
          </p:cNvPr>
          <p:cNvSpPr txBox="1"/>
          <p:nvPr/>
        </p:nvSpPr>
        <p:spPr>
          <a:xfrm>
            <a:off x="5637500" y="14479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HUMANS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D79E86F-8942-4ACF-9406-8DE30E86A6EB}"/>
              </a:ext>
            </a:extLst>
          </p:cNvPr>
          <p:cNvSpPr txBox="1"/>
          <p:nvPr/>
        </p:nvSpPr>
        <p:spPr>
          <a:xfrm>
            <a:off x="8222927" y="141424"/>
            <a:ext cx="239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IMPORTED FOOD</a:t>
            </a:r>
          </a:p>
        </p:txBody>
      </p:sp>
      <p:sp>
        <p:nvSpPr>
          <p:cNvPr id="87" name="Right Brace 86"/>
          <p:cNvSpPr/>
          <p:nvPr/>
        </p:nvSpPr>
        <p:spPr>
          <a:xfrm>
            <a:off x="12967823" y="572450"/>
            <a:ext cx="410534" cy="27535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ight Brace 181"/>
          <p:cNvSpPr/>
          <p:nvPr/>
        </p:nvSpPr>
        <p:spPr>
          <a:xfrm>
            <a:off x="12985211" y="3801627"/>
            <a:ext cx="410534" cy="275353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79E86F-8942-4ACF-9406-8DE30E86A6EB}"/>
              </a:ext>
            </a:extLst>
          </p:cNvPr>
          <p:cNvSpPr txBox="1"/>
          <p:nvPr/>
        </p:nvSpPr>
        <p:spPr>
          <a:xfrm>
            <a:off x="13395745" y="1609934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Exporting</a:t>
            </a:r>
          </a:p>
          <a:p>
            <a:r>
              <a:rPr lang="en-GB" b="1" dirty="0"/>
              <a:t>Countries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D79E86F-8942-4ACF-9406-8DE30E86A6EB}"/>
              </a:ext>
            </a:extLst>
          </p:cNvPr>
          <p:cNvSpPr txBox="1"/>
          <p:nvPr/>
        </p:nvSpPr>
        <p:spPr>
          <a:xfrm>
            <a:off x="13395745" y="4855228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Exporting</a:t>
            </a:r>
          </a:p>
          <a:p>
            <a:r>
              <a:rPr lang="en-GB" b="1" dirty="0"/>
              <a:t>Countries</a:t>
            </a:r>
          </a:p>
        </p:txBody>
      </p:sp>
      <p:sp>
        <p:nvSpPr>
          <p:cNvPr id="90" name="Oval 89"/>
          <p:cNvSpPr/>
          <p:nvPr/>
        </p:nvSpPr>
        <p:spPr>
          <a:xfrm>
            <a:off x="2911353" y="6946352"/>
            <a:ext cx="340641" cy="340641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2910982" y="7382727"/>
            <a:ext cx="340641" cy="34064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/>
          <p:cNvSpPr/>
          <p:nvPr/>
        </p:nvSpPr>
        <p:spPr>
          <a:xfrm>
            <a:off x="2910982" y="7820992"/>
            <a:ext cx="340641" cy="34064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5993468" y="7251668"/>
            <a:ext cx="11248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992805" y="7137757"/>
            <a:ext cx="112488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3337427" y="6943870"/>
            <a:ext cx="177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Human Population</a:t>
            </a:r>
            <a:endParaRPr lang="en-GB" sz="1600" b="1" baseline="-25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3338662" y="7364080"/>
            <a:ext cx="1804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Domestic Livestock</a:t>
            </a:r>
            <a:endParaRPr lang="en-GB" sz="1600" b="1" baseline="-25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3338221" y="7797322"/>
            <a:ext cx="224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Imported Food Products</a:t>
            </a:r>
            <a:endParaRPr lang="en-GB" sz="1600" b="1" baseline="-250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7191509" y="7086039"/>
            <a:ext cx="253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Non-transmission dynamics</a:t>
            </a:r>
            <a:endParaRPr lang="en-GB" sz="1600" b="1" baseline="-250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BAD70AA-C964-47E7-99BC-17EF904B03F0}"/>
              </a:ext>
            </a:extLst>
          </p:cNvPr>
          <p:cNvSpPr txBox="1"/>
          <p:nvPr/>
        </p:nvSpPr>
        <p:spPr>
          <a:xfrm>
            <a:off x="7191509" y="7621341"/>
            <a:ext cx="1288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Transmission</a:t>
            </a:r>
            <a:endParaRPr lang="en-GB" sz="1600" b="1" baseline="-25000" dirty="0"/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6000610" y="7370027"/>
            <a:ext cx="11248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5993467" y="7828836"/>
            <a:ext cx="112488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5992804" y="7714925"/>
            <a:ext cx="1124883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6000609" y="7947195"/>
            <a:ext cx="1124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9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175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9</cp:revision>
  <dcterms:created xsi:type="dcterms:W3CDTF">2022-02-07T21:51:16Z</dcterms:created>
  <dcterms:modified xsi:type="dcterms:W3CDTF">2022-04-01T14:01:24Z</dcterms:modified>
</cp:coreProperties>
</file>