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4" r:id="rId2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1D7D93-6535-45FD-892B-85AFBA621E98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6125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657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4" y="9433107"/>
            <a:ext cx="2944283" cy="49657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AA181F6-6B07-4F33-8C3F-04F9269A39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95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04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6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8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53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7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50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08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0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2B49A-9E43-400F-881F-E7C53AFBB4B8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5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2B49A-9E43-400F-881F-E7C53AFBB4B8}" type="datetimeFigureOut">
              <a:rPr lang="en-GB" smtClean="0"/>
              <a:t>19/03/2020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350D2-185A-42CE-ACE7-0FBE2ED2A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85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01" y="94199"/>
            <a:ext cx="8083997" cy="66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1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WOOLHOUSE Mark</dc:creator>
  <cp:lastModifiedBy>MORGAN Alex</cp:lastModifiedBy>
  <cp:revision>379</cp:revision>
  <cp:lastPrinted>2017-11-02T15:25:31Z</cp:lastPrinted>
  <dcterms:created xsi:type="dcterms:W3CDTF">2014-01-18T14:36:28Z</dcterms:created>
  <dcterms:modified xsi:type="dcterms:W3CDTF">2020-03-19T12:04:29Z</dcterms:modified>
</cp:coreProperties>
</file>