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1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9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A7E-C627-41FC-8FEB-A54F9816E32C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8BBA-617F-43E3-B989-C0E41BDB5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196349" y="1347516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Cumulative_Iv_1y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7175" y="1347516"/>
            <a:ext cx="21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peak higher?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945" y="1347516"/>
            <a:ext cx="227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of second peak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846"/>
            <a:ext cx="3956400" cy="402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33" y="1716846"/>
            <a:ext cx="3956400" cy="402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33" y="1716846"/>
            <a:ext cx="3956400" cy="40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96349" y="1347516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Cumulative_Iv_1y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7175" y="1347516"/>
            <a:ext cx="21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Second peak higher?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945" y="1347516"/>
            <a:ext cx="227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Height of second peak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6848"/>
            <a:ext cx="3956400" cy="402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40" y="1716848"/>
            <a:ext cx="3956400" cy="402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40" y="1720569"/>
            <a:ext cx="3956400" cy="40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BUNNIK Bram</dc:creator>
  <cp:lastModifiedBy>Alexander Morgan</cp:lastModifiedBy>
  <cp:revision>3</cp:revision>
  <dcterms:created xsi:type="dcterms:W3CDTF">2020-04-25T21:19:23Z</dcterms:created>
  <dcterms:modified xsi:type="dcterms:W3CDTF">2020-04-26T20:13:27Z</dcterms:modified>
</cp:coreProperties>
</file>