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9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A7E-C627-41FC-8FEB-A54F9816E32C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1055" y="-991193"/>
            <a:ext cx="321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Cumulative Infections in </a:t>
            </a:r>
            <a:r>
              <a:rPr lang="en-GB" b="1" dirty="0" err="1"/>
              <a:t>Vulnerables</a:t>
            </a:r>
            <a:r>
              <a:rPr lang="en-GB" b="1" dirty="0"/>
              <a:t> after 1 </a:t>
            </a:r>
            <a:r>
              <a:rPr lang="en-GB" b="1" dirty="0" err="1"/>
              <a:t>yr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20796" y="-995778"/>
            <a:ext cx="24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Is the Second I</a:t>
            </a:r>
            <a:r>
              <a:rPr lang="en-GB" b="1" baseline="-25000" dirty="0"/>
              <a:t>V</a:t>
            </a:r>
            <a:r>
              <a:rPr lang="en-GB" b="1" dirty="0"/>
              <a:t> Peak Higher than the first?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71158" y="-853286"/>
            <a:ext cx="30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Height of Second Peak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28" y="-298695"/>
            <a:ext cx="3956400" cy="402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-297831"/>
            <a:ext cx="3956400" cy="402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-298695"/>
            <a:ext cx="3956400" cy="402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DAFC8-E6D3-4ADC-A6AC-7F62F3B37329}"/>
              </a:ext>
            </a:extLst>
          </p:cNvPr>
          <p:cNvSpPr txBox="1"/>
          <p:nvPr/>
        </p:nvSpPr>
        <p:spPr>
          <a:xfrm>
            <a:off x="-1248622" y="-819183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ECB2B-E2B2-4F9E-8381-330CE6C9ABEA}"/>
              </a:ext>
            </a:extLst>
          </p:cNvPr>
          <p:cNvSpPr txBox="1"/>
          <p:nvPr/>
        </p:nvSpPr>
        <p:spPr>
          <a:xfrm>
            <a:off x="-1248622" y="3986767"/>
            <a:ext cx="3481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F0345-EC8E-4B41-95C5-9F54B182DD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67" y="4449296"/>
            <a:ext cx="3956400" cy="402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70FA65-2E0E-4804-B706-A59CA9A21C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4449296"/>
            <a:ext cx="3956400" cy="402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C27DD-724A-4AEB-8C97-19BA1F8A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4453017"/>
            <a:ext cx="3956400" cy="4021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F69FD9-5762-48B0-A403-F9EDCB9D9EC5}"/>
              </a:ext>
            </a:extLst>
          </p:cNvPr>
          <p:cNvSpPr txBox="1"/>
          <p:nvPr/>
        </p:nvSpPr>
        <p:spPr>
          <a:xfrm>
            <a:off x="7454448" y="3875003"/>
            <a:ext cx="321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Cumulative Infections in </a:t>
            </a:r>
            <a:r>
              <a:rPr lang="en-GB" b="1" dirty="0" err="1"/>
              <a:t>Vulnerables</a:t>
            </a:r>
            <a:r>
              <a:rPr lang="en-GB" b="1" dirty="0"/>
              <a:t> after 1 </a:t>
            </a:r>
            <a:r>
              <a:rPr lang="en-GB" b="1" dirty="0" err="1"/>
              <a:t>yr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27625-0249-4C9F-B2EC-332D6F8B9FDB}"/>
              </a:ext>
            </a:extLst>
          </p:cNvPr>
          <p:cNvSpPr txBox="1"/>
          <p:nvPr/>
        </p:nvSpPr>
        <p:spPr>
          <a:xfrm>
            <a:off x="3644680" y="3874410"/>
            <a:ext cx="315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Is the Second I</a:t>
            </a:r>
            <a:r>
              <a:rPr lang="en-GB" b="1" baseline="-25000" dirty="0"/>
              <a:t>V</a:t>
            </a:r>
            <a:r>
              <a:rPr lang="en-GB" b="1" dirty="0"/>
              <a:t> Peak Higher than the first?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759D2-81CD-40FB-BB50-A1BFF2DF9B41}"/>
              </a:ext>
            </a:extLst>
          </p:cNvPr>
          <p:cNvSpPr txBox="1"/>
          <p:nvPr/>
        </p:nvSpPr>
        <p:spPr>
          <a:xfrm>
            <a:off x="-371158" y="4012910"/>
            <a:ext cx="30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Height of Second Peak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91CFB5E-DC76-4D01-A528-46F89E26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1278"/>
              </p:ext>
            </p:extLst>
          </p:nvPr>
        </p:nvGraphicFramePr>
        <p:xfrm>
          <a:off x="-711200" y="-4408265"/>
          <a:ext cx="11638272" cy="3010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1218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1507403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1324199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43006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Remainders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430068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AA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BB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4300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Remainders</a:t>
                      </a:r>
                    </a:p>
                    <a:p>
                      <a:pPr algn="ctr"/>
                      <a:endParaRPr lang="en-GB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6B90BD3-16EA-4BF2-AE2A-98221A33E8A0}"/>
              </a:ext>
            </a:extLst>
          </p:cNvPr>
          <p:cNvSpPr txBox="1"/>
          <p:nvPr/>
        </p:nvSpPr>
        <p:spPr>
          <a:xfrm>
            <a:off x="-1248622" y="-482847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546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96349" y="1347516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Cumulative_Iv_1y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7175" y="1347516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peak higher?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945" y="1347516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of second peak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6848"/>
            <a:ext cx="3956400" cy="402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40" y="1716848"/>
            <a:ext cx="3956400" cy="402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40" y="1720569"/>
            <a:ext cx="3956400" cy="40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28" y="-546345"/>
            <a:ext cx="3956400" cy="402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-545481"/>
            <a:ext cx="3956400" cy="402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-546345"/>
            <a:ext cx="3956400" cy="402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DAFC8-E6D3-4ADC-A6AC-7F62F3B37329}"/>
              </a:ext>
            </a:extLst>
          </p:cNvPr>
          <p:cNvSpPr txBox="1"/>
          <p:nvPr/>
        </p:nvSpPr>
        <p:spPr>
          <a:xfrm>
            <a:off x="-1248622" y="-1066833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ECB2B-E2B2-4F9E-8381-330CE6C9ABEA}"/>
              </a:ext>
            </a:extLst>
          </p:cNvPr>
          <p:cNvSpPr txBox="1"/>
          <p:nvPr/>
        </p:nvSpPr>
        <p:spPr>
          <a:xfrm>
            <a:off x="-1248622" y="3777217"/>
            <a:ext cx="3481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F0345-EC8E-4B41-95C5-9F54B182DD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67" y="4239746"/>
            <a:ext cx="3956400" cy="402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70FA65-2E0E-4804-B706-A59CA9A21C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4239746"/>
            <a:ext cx="3956400" cy="402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C27DD-724A-4AEB-8C97-19BA1F8A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4243467"/>
            <a:ext cx="3956400" cy="4021950"/>
          </a:xfrm>
          <a:prstGeom prst="rect">
            <a:avLst/>
          </a:prstGeom>
        </p:spPr>
      </p:pic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91CFB5E-DC76-4D01-A528-46F89E26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6993"/>
              </p:ext>
            </p:extLst>
          </p:nvPr>
        </p:nvGraphicFramePr>
        <p:xfrm>
          <a:off x="-711200" y="-4408265"/>
          <a:ext cx="11638272" cy="3010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1218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1507403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1324199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43006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Remainders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430068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AA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BB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DD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EE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4300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Remainders</a:t>
                      </a:r>
                    </a:p>
                    <a:p>
                      <a:pPr algn="ctr"/>
                      <a:endParaRPr lang="en-GB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GB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6B90BD3-16EA-4BF2-AE2A-98221A33E8A0}"/>
              </a:ext>
            </a:extLst>
          </p:cNvPr>
          <p:cNvSpPr txBox="1"/>
          <p:nvPr/>
        </p:nvSpPr>
        <p:spPr>
          <a:xfrm>
            <a:off x="-1248622" y="-482847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96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C2FB-EC13-4675-8251-4F764E20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3135-AC58-4B33-9628-85CABEC5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ABE9D-F564-4B1F-9F6A-99B0EBF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52" y="0"/>
            <a:ext cx="640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153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BUNNIK Bram</dc:creator>
  <cp:lastModifiedBy>Alexander Morgan</cp:lastModifiedBy>
  <cp:revision>8</cp:revision>
  <dcterms:created xsi:type="dcterms:W3CDTF">2020-04-25T21:19:23Z</dcterms:created>
  <dcterms:modified xsi:type="dcterms:W3CDTF">2020-04-29T10:43:58Z</dcterms:modified>
</cp:coreProperties>
</file>