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33" d="100"/>
          <a:sy n="33" d="100"/>
        </p:scale>
        <p:origin x="3510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0BB3-7749-4291-A78C-88FAA7FC3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A15B7-992E-4D8F-9D12-8E2253275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2DAD5-1767-42D6-9810-BBC9E218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4870C-45F2-4137-81E8-32F9796D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AA588-F51D-4E82-BB11-E357A3CC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47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DD53-3429-45B6-B9CA-D9E31408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62DBD-025A-4F35-9180-828742AF8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9DB2C-EDD0-4C54-9F4E-8545BF3D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FF2A-C413-4B3A-85C5-79235AD7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E68A9-B4CD-4CFD-A98A-660C98CA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34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00244-E4AB-4A11-9E4C-7FB202FF8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88A8-118C-4F85-BDA2-0E9FA7AFB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74FB-E381-456C-BAF4-B466E906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328A-F658-46F2-9A61-BC2B887E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D687-76F5-4140-BA95-E4BA5D82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20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84AA-FD5A-4255-962B-F027B54B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18F6-1746-4D5D-A7E3-81850A678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AAB87-3110-408F-A4FF-0602930A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87C5B-C4A3-4A5A-BBC9-4EA6202B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313AE-97A2-4B64-9DE0-948DC2E1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6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CAE5-4996-4E46-AFA0-A2124152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DA053-735C-40ED-966C-1BB272F0F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236F3-C3FE-424D-B11F-5E43B1F0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73019-03F8-4353-905C-92D58447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CBEF-6D4C-4630-927F-3226C8F8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3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674D-B593-4D8D-8672-869287FA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6F5E-B31D-4EA5-A41B-2AEDA7635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71859-46A7-4665-890B-C1AB1937A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F49D7-F3D4-45FD-B4CE-5504472C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84D4A-8C81-4B6F-9D81-3DE2FEFB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A53C4-DC36-4F00-BC67-18D084DF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4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7612-93AC-4AF0-BEDA-D86A5E1B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57CBF-093B-4256-A75F-FFA531C6C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49F86-9674-40CC-9670-6B100E773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2084-6AA9-47B7-A5DD-8233BEB7F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4542D-E0A0-4DA1-9FFE-E0B2EB6A0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6CCDD-54A1-4532-AA17-CAE05B6C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6CA13-2506-4D90-B281-BAE0FBAB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7D239-6733-40C8-BF20-0434DA44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00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0815-B973-4F54-A945-BD8BCD37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F4DAC-414A-4876-8303-1B135D5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2861C-2356-43B6-9778-5F6D3A48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A7C5E-5306-4744-919A-89244CEE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38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2F8A9-1A11-453D-B714-532CFE85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34427-7B81-4FC3-9B3E-F0BD0858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49417-8375-4B2E-862E-8DA4EAB2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1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4844-42DE-4AD9-927C-9E8AC912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6073-B300-4981-A752-06E7870B6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936C1-537F-40BB-BF4D-9245D36DF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00A77-7002-4A76-87A8-BF074EA2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22C41-BA74-489B-9E21-9DF2E0C7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F67B3-EF1E-4C88-A0EC-7F6F305F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8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276E-7F8B-4E40-9787-56DBD918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F49E5-90E8-41D3-BF84-DABEFB11F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E88AF-8964-45D9-ABBB-55B8DE61D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91300-26CD-47DE-AB70-54B9F05A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71AF-651F-472E-B784-96E383652EE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3F2B6-EC03-4340-9CC3-4DC6A943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F52B6-4E28-43BF-B71A-0D1405D8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0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C6A87-A43A-4F8A-884B-B74F4365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C8A15-7F85-4324-8CD8-89E7A54CD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14272-ECDF-406E-905D-402E995F2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71AF-651F-472E-B784-96E383652EE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3F17-6C6E-469A-9523-302CF21DC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15776-DFFA-4BBF-AF6C-1419AD41F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DE00-F2E4-407A-9D04-AE99F38F2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68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059C42-DE9E-46F9-A97B-988385A7287B}"/>
              </a:ext>
            </a:extLst>
          </p:cNvPr>
          <p:cNvSpPr/>
          <p:nvPr/>
        </p:nvSpPr>
        <p:spPr>
          <a:xfrm>
            <a:off x="4724153" y="806410"/>
            <a:ext cx="1080000" cy="10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V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7125B8-201C-490D-B001-302B33BF1752}"/>
              </a:ext>
            </a:extLst>
          </p:cNvPr>
          <p:cNvSpPr/>
          <p:nvPr/>
        </p:nvSpPr>
        <p:spPr>
          <a:xfrm>
            <a:off x="3656863" y="4919430"/>
            <a:ext cx="1080000" cy="108000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gG</a:t>
            </a:r>
            <a:r>
              <a:rPr lang="en-GB" sz="1700" b="1" baseline="-25000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67624D-3BC5-4B86-8326-50FDFFE14B6C}"/>
              </a:ext>
            </a:extLst>
          </p:cNvPr>
          <p:cNvSpPr/>
          <p:nvPr/>
        </p:nvSpPr>
        <p:spPr>
          <a:xfrm>
            <a:off x="2402691" y="2707875"/>
            <a:ext cx="1080000" cy="10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0B627C-7440-4D58-8850-761F68422A1D}"/>
              </a:ext>
            </a:extLst>
          </p:cNvPr>
          <p:cNvSpPr/>
          <p:nvPr/>
        </p:nvSpPr>
        <p:spPr>
          <a:xfrm>
            <a:off x="5838360" y="4919430"/>
            <a:ext cx="1080000" cy="108000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G</a:t>
            </a:r>
            <a:r>
              <a:rPr lang="en-GB" sz="1700" b="1" baseline="-250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FA854E-0609-4940-A12A-7636647215E1}"/>
              </a:ext>
            </a:extLst>
          </p:cNvPr>
          <p:cNvSpPr/>
          <p:nvPr/>
        </p:nvSpPr>
        <p:spPr>
          <a:xfrm>
            <a:off x="7175126" y="2707875"/>
            <a:ext cx="1080000" cy="108000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G</a:t>
            </a:r>
            <a:r>
              <a:rPr lang="en-GB" sz="1700" b="1" baseline="-25000" dirty="0"/>
              <a:t>1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44D8ABD-26BA-4272-AF5A-F724156A6DA9}"/>
              </a:ext>
            </a:extLst>
          </p:cNvPr>
          <p:cNvCxnSpPr>
            <a:cxnSpLocks/>
            <a:stCxn id="10" idx="0"/>
            <a:endCxn id="4" idx="6"/>
          </p:cNvCxnSpPr>
          <p:nvPr/>
        </p:nvCxnSpPr>
        <p:spPr>
          <a:xfrm rot="16200000" flipV="1">
            <a:off x="6078908" y="1071656"/>
            <a:ext cx="1361465" cy="1910973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90A6813-9A2E-4093-AFB5-4A2EFE0C8462}"/>
              </a:ext>
            </a:extLst>
          </p:cNvPr>
          <p:cNvCxnSpPr>
            <a:cxnSpLocks/>
            <a:stCxn id="9" idx="0"/>
            <a:endCxn id="4" idx="5"/>
          </p:cNvCxnSpPr>
          <p:nvPr/>
        </p:nvCxnSpPr>
        <p:spPr>
          <a:xfrm rot="16200000" flipV="1">
            <a:off x="4416585" y="2957654"/>
            <a:ext cx="3191182" cy="73236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610BB9F-8B59-437D-87E2-082C46D090E6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rot="5400000" flipH="1" flipV="1">
            <a:off x="2943998" y="2981113"/>
            <a:ext cx="3191182" cy="6854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1481ECF-E1F9-4A4E-9CBE-66B858C1100F}"/>
              </a:ext>
            </a:extLst>
          </p:cNvPr>
          <p:cNvCxnSpPr>
            <a:cxnSpLocks/>
            <a:stCxn id="9" idx="6"/>
            <a:endCxn id="10" idx="4"/>
          </p:cNvCxnSpPr>
          <p:nvPr/>
        </p:nvCxnSpPr>
        <p:spPr>
          <a:xfrm flipV="1">
            <a:off x="6918360" y="3787875"/>
            <a:ext cx="796766" cy="167155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831B80D-0A38-4074-A120-34F2DE34892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4736863" y="5459430"/>
            <a:ext cx="11014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D7EDB987-EEF4-4C96-BF07-1AF940601BF9}"/>
              </a:ext>
            </a:extLst>
          </p:cNvPr>
          <p:cNvCxnSpPr>
            <a:cxnSpLocks/>
            <a:stCxn id="6" idx="4"/>
            <a:endCxn id="5" idx="2"/>
          </p:cNvCxnSpPr>
          <p:nvPr/>
        </p:nvCxnSpPr>
        <p:spPr>
          <a:xfrm rot="16200000" flipH="1">
            <a:off x="2464000" y="4266566"/>
            <a:ext cx="1671555" cy="714172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E4DCD60D-4D2E-4455-8973-6DCF2CED01A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0800000" flipV="1">
            <a:off x="2942691" y="1346409"/>
            <a:ext cx="1781462" cy="136146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B13658E4-11F8-4CC5-B277-91D72D4F615B}"/>
              </a:ext>
            </a:extLst>
          </p:cNvPr>
          <p:cNvCxnSpPr>
            <a:cxnSpLocks/>
            <a:stCxn id="5" idx="1"/>
            <a:endCxn id="6" idx="5"/>
          </p:cNvCxnSpPr>
          <p:nvPr/>
        </p:nvCxnSpPr>
        <p:spPr>
          <a:xfrm rot="16200000" flipV="1">
            <a:off x="2845838" y="4108405"/>
            <a:ext cx="1447879" cy="4904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49CF1DC-E0DC-42A1-A82A-533A42AC72E9}"/>
              </a:ext>
            </a:extLst>
          </p:cNvPr>
          <p:cNvCxnSpPr>
            <a:cxnSpLocks/>
          </p:cNvCxnSpPr>
          <p:nvPr/>
        </p:nvCxnSpPr>
        <p:spPr>
          <a:xfrm rot="10800000">
            <a:off x="4703949" y="5343032"/>
            <a:ext cx="1100205" cy="6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875F0CD1-787B-4823-B3F8-113918846445}"/>
              </a:ext>
            </a:extLst>
          </p:cNvPr>
          <p:cNvCxnSpPr>
            <a:cxnSpLocks/>
            <a:endCxn id="9" idx="7"/>
          </p:cNvCxnSpPr>
          <p:nvPr/>
        </p:nvCxnSpPr>
        <p:spPr>
          <a:xfrm rot="5400000">
            <a:off x="6554390" y="4045240"/>
            <a:ext cx="1238160" cy="82654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6541CB03-486C-4C73-A36D-F214595143A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787084" y="1599282"/>
            <a:ext cx="1546204" cy="126675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B429CE4-0758-41E7-A35E-1996CB49BFE7}"/>
              </a:ext>
            </a:extLst>
          </p:cNvPr>
          <p:cNvCxnSpPr>
            <a:cxnSpLocks/>
            <a:stCxn id="6" idx="7"/>
          </p:cNvCxnSpPr>
          <p:nvPr/>
        </p:nvCxnSpPr>
        <p:spPr>
          <a:xfrm rot="5400000" flipH="1" flipV="1">
            <a:off x="3475997" y="1541191"/>
            <a:ext cx="1173378" cy="147631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AB42132A-F02E-45D4-A08D-4EA1A5BF84F3}"/>
              </a:ext>
            </a:extLst>
          </p:cNvPr>
          <p:cNvCxnSpPr>
            <a:cxnSpLocks/>
            <a:stCxn id="5" idx="7"/>
            <a:endCxn id="10" idx="3"/>
          </p:cNvCxnSpPr>
          <p:nvPr/>
        </p:nvCxnSpPr>
        <p:spPr>
          <a:xfrm rot="5400000" flipH="1" flipV="1">
            <a:off x="5232055" y="2976360"/>
            <a:ext cx="1447879" cy="27545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2D396AF9-23DC-47A5-B84E-A0314D3B6AB4}"/>
              </a:ext>
            </a:extLst>
          </p:cNvPr>
          <p:cNvCxnSpPr>
            <a:cxnSpLocks/>
            <a:stCxn id="5" idx="7"/>
          </p:cNvCxnSpPr>
          <p:nvPr/>
        </p:nvCxnSpPr>
        <p:spPr>
          <a:xfrm rot="5400000" flipH="1" flipV="1">
            <a:off x="5220255" y="2988160"/>
            <a:ext cx="1447879" cy="273098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9BC1A397-2A4E-4167-8EDC-9EB777B285F3}"/>
              </a:ext>
            </a:extLst>
          </p:cNvPr>
          <p:cNvCxnSpPr>
            <a:cxnSpLocks/>
          </p:cNvCxnSpPr>
          <p:nvPr/>
        </p:nvCxnSpPr>
        <p:spPr>
          <a:xfrm>
            <a:off x="3433186" y="3077011"/>
            <a:ext cx="3741940" cy="317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D74CC8D2-AE87-40DF-9325-AA149ECFC221}"/>
              </a:ext>
            </a:extLst>
          </p:cNvPr>
          <p:cNvCxnSpPr>
            <a:cxnSpLocks/>
          </p:cNvCxnSpPr>
          <p:nvPr/>
        </p:nvCxnSpPr>
        <p:spPr>
          <a:xfrm rot="10800000">
            <a:off x="3433188" y="3399687"/>
            <a:ext cx="3741939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67692EFA-A7C9-4ED6-9DDA-515EB83DE69A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4149077" y="2690147"/>
            <a:ext cx="1513393" cy="294517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581EF806-5526-4F62-A971-5C064B96C68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482690" y="3083362"/>
            <a:ext cx="2895670" cy="1836068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0CFB0394-0B7E-419F-A494-35AFEE20EB75}"/>
              </a:ext>
            </a:extLst>
          </p:cNvPr>
          <p:cNvCxnSpPr>
            <a:cxnSpLocks/>
          </p:cNvCxnSpPr>
          <p:nvPr/>
        </p:nvCxnSpPr>
        <p:spPr>
          <a:xfrm rot="5400000">
            <a:off x="3241159" y="3084488"/>
            <a:ext cx="3013021" cy="68226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27492A83-6F15-439B-B003-BB4C04CE54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00873" y="3134123"/>
            <a:ext cx="3078192" cy="56359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84AB73F8-42CC-4EFD-A6A7-717B39B212A7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 rot="16200000" flipH="1">
            <a:off x="2179015" y="3247875"/>
            <a:ext cx="763676" cy="12700"/>
          </a:xfrm>
          <a:prstGeom prst="curvedConnector5">
            <a:avLst>
              <a:gd name="adj1" fmla="val -29934"/>
              <a:gd name="adj2" fmla="val -4840339"/>
              <a:gd name="adj3" fmla="val 129934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2E7A1689-60C3-4470-8F4E-6DBD76ADA631}"/>
              </a:ext>
            </a:extLst>
          </p:cNvPr>
          <p:cNvCxnSpPr>
            <a:cxnSpLocks/>
            <a:stCxn id="5" idx="3"/>
            <a:endCxn id="5" idx="5"/>
          </p:cNvCxnSpPr>
          <p:nvPr/>
        </p:nvCxnSpPr>
        <p:spPr>
          <a:xfrm rot="16200000" flipH="1">
            <a:off x="4196863" y="5459430"/>
            <a:ext cx="12700" cy="763676"/>
          </a:xfrm>
          <a:prstGeom prst="curvedConnector3">
            <a:avLst>
              <a:gd name="adj1" fmla="val 6336795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7A0A7968-F9F4-40F7-A6F5-A9A7A8EFF7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7664" y="5472130"/>
            <a:ext cx="12700" cy="763676"/>
          </a:xfrm>
          <a:prstGeom prst="curvedConnector3">
            <a:avLst>
              <a:gd name="adj1" fmla="val 6336795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E9E99C5C-F776-4024-87DB-07D8384BBA8B}"/>
              </a:ext>
            </a:extLst>
          </p:cNvPr>
          <p:cNvCxnSpPr>
            <a:cxnSpLocks/>
            <a:stCxn id="10" idx="5"/>
            <a:endCxn id="10" idx="7"/>
          </p:cNvCxnSpPr>
          <p:nvPr/>
        </p:nvCxnSpPr>
        <p:spPr>
          <a:xfrm rot="5400000" flipH="1">
            <a:off x="7715126" y="3247875"/>
            <a:ext cx="763676" cy="12700"/>
          </a:xfrm>
          <a:prstGeom prst="curvedConnector5">
            <a:avLst>
              <a:gd name="adj1" fmla="val -29934"/>
              <a:gd name="adj2" fmla="val -7720346"/>
              <a:gd name="adj3" fmla="val 129934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E941076F-BC00-4617-918F-9EABA9326145}"/>
              </a:ext>
            </a:extLst>
          </p:cNvPr>
          <p:cNvCxnSpPr>
            <a:cxnSpLocks/>
            <a:stCxn id="4" idx="7"/>
            <a:endCxn id="4" idx="1"/>
          </p:cNvCxnSpPr>
          <p:nvPr/>
        </p:nvCxnSpPr>
        <p:spPr>
          <a:xfrm rot="16200000" flipV="1">
            <a:off x="5264153" y="582734"/>
            <a:ext cx="12700" cy="763676"/>
          </a:xfrm>
          <a:prstGeom prst="curvedConnector3">
            <a:avLst>
              <a:gd name="adj1" fmla="val 5993937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03182F3-FE69-4DD2-A42C-93C2FB99DB0F}"/>
              </a:ext>
            </a:extLst>
          </p:cNvPr>
          <p:cNvSpPr txBox="1"/>
          <p:nvPr/>
        </p:nvSpPr>
        <p:spPr>
          <a:xfrm>
            <a:off x="5121131" y="30394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1DAC711-4183-406D-B82C-95FA1DD7FACB}"/>
              </a:ext>
            </a:extLst>
          </p:cNvPr>
          <p:cNvSpPr txBox="1"/>
          <p:nvPr/>
        </p:nvSpPr>
        <p:spPr>
          <a:xfrm>
            <a:off x="8884240" y="3045952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21C9DD0-4E7A-4F2C-9641-0AF2DAD812B9}"/>
              </a:ext>
            </a:extLst>
          </p:cNvPr>
          <p:cNvSpPr txBox="1"/>
          <p:nvPr/>
        </p:nvSpPr>
        <p:spPr>
          <a:xfrm>
            <a:off x="1733497" y="2956418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C12C94F-C528-4FB3-B62D-7B8AD1F331B9}"/>
              </a:ext>
            </a:extLst>
          </p:cNvPr>
          <p:cNvSpPr txBox="1"/>
          <p:nvPr/>
        </p:nvSpPr>
        <p:spPr>
          <a:xfrm>
            <a:off x="3409851" y="1495294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AA84048-6B08-49F1-8FB3-927A499E09F9}"/>
              </a:ext>
            </a:extLst>
          </p:cNvPr>
          <p:cNvSpPr txBox="1"/>
          <p:nvPr/>
        </p:nvSpPr>
        <p:spPr>
          <a:xfrm>
            <a:off x="3692668" y="1734443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2B71C5A-44D0-4E18-B642-F52E9CBB87AB}"/>
              </a:ext>
            </a:extLst>
          </p:cNvPr>
          <p:cNvSpPr txBox="1"/>
          <p:nvPr/>
        </p:nvSpPr>
        <p:spPr>
          <a:xfrm>
            <a:off x="6181832" y="6367309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4916A43-22EF-457E-891D-A4C5BDC6A7A2}"/>
              </a:ext>
            </a:extLst>
          </p:cNvPr>
          <p:cNvSpPr txBox="1"/>
          <p:nvPr/>
        </p:nvSpPr>
        <p:spPr>
          <a:xfrm>
            <a:off x="4006685" y="6393772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D757671-DFC8-4792-B872-4A85EA0AB682}"/>
              </a:ext>
            </a:extLst>
          </p:cNvPr>
          <p:cNvSpPr txBox="1"/>
          <p:nvPr/>
        </p:nvSpPr>
        <p:spPr>
          <a:xfrm>
            <a:off x="5076530" y="5158366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47EDE1-955C-481D-9448-4770435D9F8C}"/>
              </a:ext>
            </a:extLst>
          </p:cNvPr>
          <p:cNvSpPr txBox="1"/>
          <p:nvPr/>
        </p:nvSpPr>
        <p:spPr>
          <a:xfrm>
            <a:off x="7309982" y="4734764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53232B8-8B21-4567-97DD-FDA8065E2625}"/>
              </a:ext>
            </a:extLst>
          </p:cNvPr>
          <p:cNvSpPr txBox="1"/>
          <p:nvPr/>
        </p:nvSpPr>
        <p:spPr>
          <a:xfrm>
            <a:off x="6974780" y="4254320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3B753FE-41F2-4332-9AA1-FB3C72289E1B}"/>
              </a:ext>
            </a:extLst>
          </p:cNvPr>
          <p:cNvSpPr txBox="1"/>
          <p:nvPr/>
        </p:nvSpPr>
        <p:spPr>
          <a:xfrm>
            <a:off x="3348916" y="4097182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B948F9-78E5-4FB3-AC96-EE9D264BACC6}"/>
              </a:ext>
            </a:extLst>
          </p:cNvPr>
          <p:cNvSpPr txBox="1"/>
          <p:nvPr/>
        </p:nvSpPr>
        <p:spPr>
          <a:xfrm>
            <a:off x="2908094" y="4473897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ACA6176-4E64-4D7D-83A6-1D0874613FAB}"/>
              </a:ext>
            </a:extLst>
          </p:cNvPr>
          <p:cNvSpPr txBox="1"/>
          <p:nvPr/>
        </p:nvSpPr>
        <p:spPr>
          <a:xfrm>
            <a:off x="3547951" y="2841292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75AE303-DCB4-4510-9A7E-7E1828B23A4C}"/>
              </a:ext>
            </a:extLst>
          </p:cNvPr>
          <p:cNvSpPr txBox="1"/>
          <p:nvPr/>
        </p:nvSpPr>
        <p:spPr>
          <a:xfrm>
            <a:off x="3569123" y="3203365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2421CFD-3C0C-4F6B-B648-E05E1C1970D4}"/>
              </a:ext>
            </a:extLst>
          </p:cNvPr>
          <p:cNvSpPr txBox="1"/>
          <p:nvPr/>
        </p:nvSpPr>
        <p:spPr>
          <a:xfrm>
            <a:off x="6012176" y="1288180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B11E7CC-DF1D-4470-BBA8-E256311092F1}"/>
              </a:ext>
            </a:extLst>
          </p:cNvPr>
          <p:cNvSpPr txBox="1"/>
          <p:nvPr/>
        </p:nvSpPr>
        <p:spPr>
          <a:xfrm>
            <a:off x="5432394" y="1988294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52B2400-20D6-4302-B829-D2C9C29DDD0C}"/>
              </a:ext>
            </a:extLst>
          </p:cNvPr>
          <p:cNvSpPr txBox="1"/>
          <p:nvPr/>
        </p:nvSpPr>
        <p:spPr>
          <a:xfrm>
            <a:off x="4800843" y="2003363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EF63E3D-1EF8-4473-971D-E7B7B9BF8D43}"/>
              </a:ext>
            </a:extLst>
          </p:cNvPr>
          <p:cNvSpPr txBox="1"/>
          <p:nvPr/>
        </p:nvSpPr>
        <p:spPr>
          <a:xfrm>
            <a:off x="4732122" y="4337981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61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059C42-DE9E-46F9-A97B-988385A7287B}"/>
              </a:ext>
            </a:extLst>
          </p:cNvPr>
          <p:cNvSpPr/>
          <p:nvPr/>
        </p:nvSpPr>
        <p:spPr>
          <a:xfrm>
            <a:off x="4724153" y="501610"/>
            <a:ext cx="1080000" cy="10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V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7125B8-201C-490D-B001-302B33BF1752}"/>
              </a:ext>
            </a:extLst>
          </p:cNvPr>
          <p:cNvSpPr/>
          <p:nvPr/>
        </p:nvSpPr>
        <p:spPr>
          <a:xfrm>
            <a:off x="3656863" y="4614630"/>
            <a:ext cx="1080000" cy="108000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G</a:t>
            </a:r>
            <a:r>
              <a:rPr lang="en-GB" sz="1700" b="1" baseline="-25000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67624D-3BC5-4B86-8326-50FDFFE14B6C}"/>
              </a:ext>
            </a:extLst>
          </p:cNvPr>
          <p:cNvSpPr/>
          <p:nvPr/>
        </p:nvSpPr>
        <p:spPr>
          <a:xfrm>
            <a:off x="2402691" y="2403075"/>
            <a:ext cx="1080000" cy="10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0B627C-7440-4D58-8850-761F68422A1D}"/>
              </a:ext>
            </a:extLst>
          </p:cNvPr>
          <p:cNvSpPr/>
          <p:nvPr/>
        </p:nvSpPr>
        <p:spPr>
          <a:xfrm>
            <a:off x="5838360" y="4614630"/>
            <a:ext cx="1080000" cy="108000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G</a:t>
            </a:r>
            <a:r>
              <a:rPr lang="en-GB" sz="1700" b="1" baseline="-250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FA854E-0609-4940-A12A-7636647215E1}"/>
              </a:ext>
            </a:extLst>
          </p:cNvPr>
          <p:cNvSpPr/>
          <p:nvPr/>
        </p:nvSpPr>
        <p:spPr>
          <a:xfrm>
            <a:off x="7175126" y="2403075"/>
            <a:ext cx="1080000" cy="108000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G</a:t>
            </a:r>
            <a:r>
              <a:rPr lang="en-GB" sz="1700" b="1" baseline="-25000" dirty="0"/>
              <a:t>1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44D8ABD-26BA-4272-AF5A-F724156A6DA9}"/>
              </a:ext>
            </a:extLst>
          </p:cNvPr>
          <p:cNvCxnSpPr>
            <a:cxnSpLocks/>
            <a:stCxn id="10" idx="0"/>
            <a:endCxn id="4" idx="6"/>
          </p:cNvCxnSpPr>
          <p:nvPr/>
        </p:nvCxnSpPr>
        <p:spPr>
          <a:xfrm rot="16200000" flipV="1">
            <a:off x="6078908" y="766856"/>
            <a:ext cx="1361465" cy="1910973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90A6813-9A2E-4093-AFB5-4A2EFE0C8462}"/>
              </a:ext>
            </a:extLst>
          </p:cNvPr>
          <p:cNvCxnSpPr>
            <a:cxnSpLocks/>
            <a:stCxn id="9" idx="0"/>
            <a:endCxn id="4" idx="5"/>
          </p:cNvCxnSpPr>
          <p:nvPr/>
        </p:nvCxnSpPr>
        <p:spPr>
          <a:xfrm rot="16200000" flipV="1">
            <a:off x="4416585" y="2652854"/>
            <a:ext cx="3191182" cy="73236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1481ECF-E1F9-4A4E-9CBE-66B858C1100F}"/>
              </a:ext>
            </a:extLst>
          </p:cNvPr>
          <p:cNvCxnSpPr>
            <a:cxnSpLocks/>
            <a:stCxn id="9" idx="6"/>
            <a:endCxn id="10" idx="4"/>
          </p:cNvCxnSpPr>
          <p:nvPr/>
        </p:nvCxnSpPr>
        <p:spPr>
          <a:xfrm flipV="1">
            <a:off x="6918360" y="3483075"/>
            <a:ext cx="796766" cy="167155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831B80D-0A38-4074-A120-34F2DE34892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4736863" y="5154630"/>
            <a:ext cx="11014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D7EDB987-EEF4-4C96-BF07-1AF940601BF9}"/>
              </a:ext>
            </a:extLst>
          </p:cNvPr>
          <p:cNvCxnSpPr>
            <a:cxnSpLocks/>
            <a:stCxn id="6" idx="4"/>
            <a:endCxn id="5" idx="2"/>
          </p:cNvCxnSpPr>
          <p:nvPr/>
        </p:nvCxnSpPr>
        <p:spPr>
          <a:xfrm rot="16200000" flipH="1">
            <a:off x="2464000" y="3961766"/>
            <a:ext cx="1671555" cy="714172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E4DCD60D-4D2E-4455-8973-6DCF2CED01A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0800000" flipV="1">
            <a:off x="2942691" y="1041609"/>
            <a:ext cx="1781462" cy="136146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2D396AF9-23DC-47A5-B84E-A0314D3B6AB4}"/>
              </a:ext>
            </a:extLst>
          </p:cNvPr>
          <p:cNvCxnSpPr>
            <a:cxnSpLocks/>
            <a:stCxn id="5" idx="7"/>
          </p:cNvCxnSpPr>
          <p:nvPr/>
        </p:nvCxnSpPr>
        <p:spPr>
          <a:xfrm rot="5400000" flipH="1" flipV="1">
            <a:off x="5220255" y="2683360"/>
            <a:ext cx="1447879" cy="273098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9BC1A397-2A4E-4167-8EDC-9EB777B285F3}"/>
              </a:ext>
            </a:extLst>
          </p:cNvPr>
          <p:cNvCxnSpPr>
            <a:cxnSpLocks/>
          </p:cNvCxnSpPr>
          <p:nvPr/>
        </p:nvCxnSpPr>
        <p:spPr>
          <a:xfrm>
            <a:off x="3433186" y="2772211"/>
            <a:ext cx="3741940" cy="317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67692EFA-A7C9-4ED6-9DDA-515EB83DE69A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4149077" y="2385347"/>
            <a:ext cx="1513393" cy="294517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0CFB0394-0B7E-419F-A494-35AFEE20EB75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rot="5400000">
            <a:off x="2943998" y="2676313"/>
            <a:ext cx="3191182" cy="6854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84AB73F8-42CC-4EFD-A6A7-717B39B212A7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 rot="16200000" flipH="1">
            <a:off x="2179015" y="2943075"/>
            <a:ext cx="763676" cy="12700"/>
          </a:xfrm>
          <a:prstGeom prst="curvedConnector5">
            <a:avLst>
              <a:gd name="adj1" fmla="val -29934"/>
              <a:gd name="adj2" fmla="val -4840339"/>
              <a:gd name="adj3" fmla="val 129934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2E7A1689-60C3-4470-8F4E-6DBD76ADA631}"/>
              </a:ext>
            </a:extLst>
          </p:cNvPr>
          <p:cNvCxnSpPr>
            <a:cxnSpLocks/>
            <a:stCxn id="5" idx="3"/>
            <a:endCxn id="5" idx="5"/>
          </p:cNvCxnSpPr>
          <p:nvPr/>
        </p:nvCxnSpPr>
        <p:spPr>
          <a:xfrm rot="16200000" flipH="1">
            <a:off x="4196863" y="5154630"/>
            <a:ext cx="12700" cy="763676"/>
          </a:xfrm>
          <a:prstGeom prst="curvedConnector3">
            <a:avLst>
              <a:gd name="adj1" fmla="val 6336795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7A0A7968-F9F4-40F7-A6F5-A9A7A8EFF7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7664" y="5167330"/>
            <a:ext cx="12700" cy="763676"/>
          </a:xfrm>
          <a:prstGeom prst="curvedConnector3">
            <a:avLst>
              <a:gd name="adj1" fmla="val 6336795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E9E99C5C-F776-4024-87DB-07D8384BBA8B}"/>
              </a:ext>
            </a:extLst>
          </p:cNvPr>
          <p:cNvCxnSpPr>
            <a:cxnSpLocks/>
            <a:stCxn id="10" idx="5"/>
            <a:endCxn id="10" idx="7"/>
          </p:cNvCxnSpPr>
          <p:nvPr/>
        </p:nvCxnSpPr>
        <p:spPr>
          <a:xfrm rot="5400000" flipH="1">
            <a:off x="7715126" y="2943075"/>
            <a:ext cx="763676" cy="12700"/>
          </a:xfrm>
          <a:prstGeom prst="curvedConnector5">
            <a:avLst>
              <a:gd name="adj1" fmla="val -29934"/>
              <a:gd name="adj2" fmla="val -7720346"/>
              <a:gd name="adj3" fmla="val 129934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E941076F-BC00-4617-918F-9EABA9326145}"/>
              </a:ext>
            </a:extLst>
          </p:cNvPr>
          <p:cNvCxnSpPr>
            <a:cxnSpLocks/>
            <a:stCxn id="4" idx="7"/>
            <a:endCxn id="4" idx="1"/>
          </p:cNvCxnSpPr>
          <p:nvPr/>
        </p:nvCxnSpPr>
        <p:spPr>
          <a:xfrm rot="16200000" flipV="1">
            <a:off x="5264153" y="277934"/>
            <a:ext cx="12700" cy="763676"/>
          </a:xfrm>
          <a:prstGeom prst="curvedConnector3">
            <a:avLst>
              <a:gd name="adj1" fmla="val 5993937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03182F3-FE69-4DD2-A42C-93C2FB99DB0F}"/>
              </a:ext>
            </a:extLst>
          </p:cNvPr>
          <p:cNvSpPr txBox="1"/>
          <p:nvPr/>
        </p:nvSpPr>
        <p:spPr>
          <a:xfrm>
            <a:off x="5121131" y="-274406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1DAC711-4183-406D-B82C-95FA1DD7FACB}"/>
              </a:ext>
            </a:extLst>
          </p:cNvPr>
          <p:cNvSpPr txBox="1"/>
          <p:nvPr/>
        </p:nvSpPr>
        <p:spPr>
          <a:xfrm>
            <a:off x="8884240" y="2741152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21C9DD0-4E7A-4F2C-9641-0AF2DAD812B9}"/>
              </a:ext>
            </a:extLst>
          </p:cNvPr>
          <p:cNvSpPr txBox="1"/>
          <p:nvPr/>
        </p:nvSpPr>
        <p:spPr>
          <a:xfrm>
            <a:off x="1733497" y="2651618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C12C94F-C528-4FB3-B62D-7B8AD1F331B9}"/>
              </a:ext>
            </a:extLst>
          </p:cNvPr>
          <p:cNvSpPr txBox="1"/>
          <p:nvPr/>
        </p:nvSpPr>
        <p:spPr>
          <a:xfrm>
            <a:off x="3409851" y="1190494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2B71C5A-44D0-4E18-B642-F52E9CBB87AB}"/>
              </a:ext>
            </a:extLst>
          </p:cNvPr>
          <p:cNvSpPr txBox="1"/>
          <p:nvPr/>
        </p:nvSpPr>
        <p:spPr>
          <a:xfrm>
            <a:off x="6181832" y="6062509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4916A43-22EF-457E-891D-A4C5BDC6A7A2}"/>
              </a:ext>
            </a:extLst>
          </p:cNvPr>
          <p:cNvSpPr txBox="1"/>
          <p:nvPr/>
        </p:nvSpPr>
        <p:spPr>
          <a:xfrm>
            <a:off x="4006685" y="6088972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D757671-DFC8-4792-B872-4A85EA0AB682}"/>
              </a:ext>
            </a:extLst>
          </p:cNvPr>
          <p:cNvSpPr txBox="1"/>
          <p:nvPr/>
        </p:nvSpPr>
        <p:spPr>
          <a:xfrm>
            <a:off x="5076530" y="4853566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47EDE1-955C-481D-9448-4770435D9F8C}"/>
              </a:ext>
            </a:extLst>
          </p:cNvPr>
          <p:cNvSpPr txBox="1"/>
          <p:nvPr/>
        </p:nvSpPr>
        <p:spPr>
          <a:xfrm>
            <a:off x="7309982" y="4429964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3B753FE-41F2-4332-9AA1-FB3C72289E1B}"/>
              </a:ext>
            </a:extLst>
          </p:cNvPr>
          <p:cNvSpPr txBox="1"/>
          <p:nvPr/>
        </p:nvSpPr>
        <p:spPr>
          <a:xfrm>
            <a:off x="3348916" y="3792382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B948F9-78E5-4FB3-AC96-EE9D264BACC6}"/>
              </a:ext>
            </a:extLst>
          </p:cNvPr>
          <p:cNvSpPr txBox="1"/>
          <p:nvPr/>
        </p:nvSpPr>
        <p:spPr>
          <a:xfrm>
            <a:off x="2908094" y="4169097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ACA6176-4E64-4D7D-83A6-1D0874613FAB}"/>
              </a:ext>
            </a:extLst>
          </p:cNvPr>
          <p:cNvSpPr txBox="1"/>
          <p:nvPr/>
        </p:nvSpPr>
        <p:spPr>
          <a:xfrm>
            <a:off x="3547951" y="2536492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75AE303-DCB4-4510-9A7E-7E1828B23A4C}"/>
              </a:ext>
            </a:extLst>
          </p:cNvPr>
          <p:cNvSpPr txBox="1"/>
          <p:nvPr/>
        </p:nvSpPr>
        <p:spPr>
          <a:xfrm>
            <a:off x="3569123" y="2898565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2421CFD-3C0C-4F6B-B648-E05E1C1970D4}"/>
              </a:ext>
            </a:extLst>
          </p:cNvPr>
          <p:cNvSpPr txBox="1"/>
          <p:nvPr/>
        </p:nvSpPr>
        <p:spPr>
          <a:xfrm>
            <a:off x="6775852" y="1093770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B11E7CC-DF1D-4470-BBA8-E256311092F1}"/>
              </a:ext>
            </a:extLst>
          </p:cNvPr>
          <p:cNvSpPr txBox="1"/>
          <p:nvPr/>
        </p:nvSpPr>
        <p:spPr>
          <a:xfrm>
            <a:off x="5518184" y="2003079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52B2400-20D6-4302-B829-D2C9C29DDD0C}"/>
              </a:ext>
            </a:extLst>
          </p:cNvPr>
          <p:cNvSpPr txBox="1"/>
          <p:nvPr/>
        </p:nvSpPr>
        <p:spPr>
          <a:xfrm>
            <a:off x="4592150" y="1988384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EF63E3D-1EF8-4473-971D-E7B7B9BF8D43}"/>
              </a:ext>
            </a:extLst>
          </p:cNvPr>
          <p:cNvSpPr txBox="1"/>
          <p:nvPr/>
        </p:nvSpPr>
        <p:spPr>
          <a:xfrm>
            <a:off x="4730717" y="3966839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B56618-2F7C-4E79-8946-B38E6891B6C6}"/>
              </a:ext>
            </a:extLst>
          </p:cNvPr>
          <p:cNvSpPr/>
          <p:nvPr/>
        </p:nvSpPr>
        <p:spPr>
          <a:xfrm>
            <a:off x="4724153" y="-7780545"/>
            <a:ext cx="1080000" cy="10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V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433DBD1-B357-4833-BCDE-2FCD1C8858DA}"/>
              </a:ext>
            </a:extLst>
          </p:cNvPr>
          <p:cNvSpPr/>
          <p:nvPr/>
        </p:nvSpPr>
        <p:spPr>
          <a:xfrm>
            <a:off x="3656863" y="-3667525"/>
            <a:ext cx="1080000" cy="108000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G</a:t>
            </a:r>
            <a:r>
              <a:rPr lang="en-GB" sz="1700" b="1" baseline="-25000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C79322A-3F03-46C9-A32A-0D4C83CE1C2C}"/>
              </a:ext>
            </a:extLst>
          </p:cNvPr>
          <p:cNvSpPr/>
          <p:nvPr/>
        </p:nvSpPr>
        <p:spPr>
          <a:xfrm>
            <a:off x="2402691" y="-5879080"/>
            <a:ext cx="1080000" cy="10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7C1553-340D-4283-94EC-6B77421EF753}"/>
              </a:ext>
            </a:extLst>
          </p:cNvPr>
          <p:cNvSpPr/>
          <p:nvPr/>
        </p:nvSpPr>
        <p:spPr>
          <a:xfrm>
            <a:off x="5838360" y="-3667525"/>
            <a:ext cx="1080000" cy="108000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G</a:t>
            </a:r>
            <a:r>
              <a:rPr lang="en-GB" sz="1700" b="1" baseline="-25000" dirty="0"/>
              <a:t>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55787AB-4D84-430B-B099-B2BD56BB79B6}"/>
              </a:ext>
            </a:extLst>
          </p:cNvPr>
          <p:cNvSpPr/>
          <p:nvPr/>
        </p:nvSpPr>
        <p:spPr>
          <a:xfrm>
            <a:off x="7175126" y="-5879080"/>
            <a:ext cx="1080000" cy="108000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G</a:t>
            </a:r>
            <a:r>
              <a:rPr lang="en-GB" sz="1700" b="1" baseline="-25000" dirty="0"/>
              <a:t>1</a:t>
            </a: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C58E3D8A-6DCB-4940-ABE4-F00184B84C44}"/>
              </a:ext>
            </a:extLst>
          </p:cNvPr>
          <p:cNvCxnSpPr>
            <a:cxnSpLocks/>
            <a:stCxn id="63" idx="0"/>
            <a:endCxn id="59" idx="6"/>
          </p:cNvCxnSpPr>
          <p:nvPr/>
        </p:nvCxnSpPr>
        <p:spPr>
          <a:xfrm rot="16200000" flipV="1">
            <a:off x="6078908" y="-7515299"/>
            <a:ext cx="1361465" cy="1910973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3A464AC3-337E-42DD-BB08-68058E0ADE86}"/>
              </a:ext>
            </a:extLst>
          </p:cNvPr>
          <p:cNvCxnSpPr>
            <a:cxnSpLocks/>
            <a:stCxn id="62" idx="0"/>
            <a:endCxn id="59" idx="5"/>
          </p:cNvCxnSpPr>
          <p:nvPr/>
        </p:nvCxnSpPr>
        <p:spPr>
          <a:xfrm rot="16200000" flipV="1">
            <a:off x="4416585" y="-5629301"/>
            <a:ext cx="3191182" cy="73236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93BDDC28-FB21-43E3-B16E-B347B8144C5C}"/>
              </a:ext>
            </a:extLst>
          </p:cNvPr>
          <p:cNvCxnSpPr>
            <a:cxnSpLocks/>
            <a:stCxn id="60" idx="0"/>
            <a:endCxn id="59" idx="3"/>
          </p:cNvCxnSpPr>
          <p:nvPr/>
        </p:nvCxnSpPr>
        <p:spPr>
          <a:xfrm rot="5400000" flipH="1" flipV="1">
            <a:off x="2943998" y="-5605842"/>
            <a:ext cx="3191182" cy="6854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BEF17FC4-1A1F-4182-838B-F0B45A4F44CD}"/>
              </a:ext>
            </a:extLst>
          </p:cNvPr>
          <p:cNvCxnSpPr>
            <a:cxnSpLocks/>
            <a:stCxn id="62" idx="6"/>
            <a:endCxn id="63" idx="4"/>
          </p:cNvCxnSpPr>
          <p:nvPr/>
        </p:nvCxnSpPr>
        <p:spPr>
          <a:xfrm flipV="1">
            <a:off x="6918360" y="-4799080"/>
            <a:ext cx="796766" cy="167155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C3070342-7807-4D44-AE86-6EC7DABFF3F8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>
          <a:xfrm>
            <a:off x="4736863" y="-3127525"/>
            <a:ext cx="11014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9E52B5A7-4271-466C-8216-B8D53C576E68}"/>
              </a:ext>
            </a:extLst>
          </p:cNvPr>
          <p:cNvCxnSpPr>
            <a:cxnSpLocks/>
            <a:stCxn id="61" idx="4"/>
            <a:endCxn id="60" idx="2"/>
          </p:cNvCxnSpPr>
          <p:nvPr/>
        </p:nvCxnSpPr>
        <p:spPr>
          <a:xfrm rot="16200000" flipH="1">
            <a:off x="2464000" y="-4320389"/>
            <a:ext cx="1671555" cy="714172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20B8790B-B974-4E0C-99CE-03E850B1780D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rot="10800000" flipV="1">
            <a:off x="2942691" y="-7240546"/>
            <a:ext cx="1781462" cy="136146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43AA6AA-2C63-4806-AB75-CB57A36A1344}"/>
              </a:ext>
            </a:extLst>
          </p:cNvPr>
          <p:cNvCxnSpPr>
            <a:cxnSpLocks/>
            <a:stCxn id="60" idx="1"/>
            <a:endCxn id="61" idx="5"/>
          </p:cNvCxnSpPr>
          <p:nvPr/>
        </p:nvCxnSpPr>
        <p:spPr>
          <a:xfrm rot="16200000" flipV="1">
            <a:off x="2845838" y="-4478550"/>
            <a:ext cx="1447879" cy="4904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8E0B9EE5-5E70-494F-9246-94EEB17FDAF5}"/>
              </a:ext>
            </a:extLst>
          </p:cNvPr>
          <p:cNvCxnSpPr>
            <a:cxnSpLocks/>
          </p:cNvCxnSpPr>
          <p:nvPr/>
        </p:nvCxnSpPr>
        <p:spPr>
          <a:xfrm rot="10800000">
            <a:off x="4703949" y="-3243923"/>
            <a:ext cx="1100205" cy="6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8BED0361-37B0-44F5-9A36-C73AE2ABB1C1}"/>
              </a:ext>
            </a:extLst>
          </p:cNvPr>
          <p:cNvCxnSpPr>
            <a:cxnSpLocks/>
            <a:endCxn id="62" idx="7"/>
          </p:cNvCxnSpPr>
          <p:nvPr/>
        </p:nvCxnSpPr>
        <p:spPr>
          <a:xfrm rot="5400000">
            <a:off x="6554390" y="-4541715"/>
            <a:ext cx="1238160" cy="82654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4FA6CA0-57B8-423A-8216-FCFF28FD624D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5787084" y="-6987673"/>
            <a:ext cx="1546204" cy="126675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C93E6EE-7C9C-41DA-B4FC-8437892E78BD}"/>
              </a:ext>
            </a:extLst>
          </p:cNvPr>
          <p:cNvCxnSpPr>
            <a:cxnSpLocks/>
            <a:stCxn id="61" idx="7"/>
          </p:cNvCxnSpPr>
          <p:nvPr/>
        </p:nvCxnSpPr>
        <p:spPr>
          <a:xfrm rot="5400000" flipH="1" flipV="1">
            <a:off x="3475997" y="-7045764"/>
            <a:ext cx="1173378" cy="147631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FA67BE31-29D3-4E61-8BD8-2FCCE308631D}"/>
              </a:ext>
            </a:extLst>
          </p:cNvPr>
          <p:cNvCxnSpPr>
            <a:cxnSpLocks/>
            <a:stCxn id="60" idx="7"/>
            <a:endCxn id="63" idx="3"/>
          </p:cNvCxnSpPr>
          <p:nvPr/>
        </p:nvCxnSpPr>
        <p:spPr>
          <a:xfrm rot="5400000" flipH="1" flipV="1">
            <a:off x="5232055" y="-5610595"/>
            <a:ext cx="1447879" cy="27545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80334929-D0A1-4DE1-A025-55B510DBB07F}"/>
              </a:ext>
            </a:extLst>
          </p:cNvPr>
          <p:cNvCxnSpPr>
            <a:cxnSpLocks/>
            <a:stCxn id="60" idx="7"/>
          </p:cNvCxnSpPr>
          <p:nvPr/>
        </p:nvCxnSpPr>
        <p:spPr>
          <a:xfrm rot="5400000" flipH="1" flipV="1">
            <a:off x="5220255" y="-5598795"/>
            <a:ext cx="1447879" cy="273098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848E7993-B56E-4CAF-9802-039864E20F30}"/>
              </a:ext>
            </a:extLst>
          </p:cNvPr>
          <p:cNvCxnSpPr>
            <a:cxnSpLocks/>
          </p:cNvCxnSpPr>
          <p:nvPr/>
        </p:nvCxnSpPr>
        <p:spPr>
          <a:xfrm>
            <a:off x="3433186" y="-5509944"/>
            <a:ext cx="3741940" cy="317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839D4417-21F6-4AA4-8B40-8EFB4467FD30}"/>
              </a:ext>
            </a:extLst>
          </p:cNvPr>
          <p:cNvCxnSpPr>
            <a:cxnSpLocks/>
          </p:cNvCxnSpPr>
          <p:nvPr/>
        </p:nvCxnSpPr>
        <p:spPr>
          <a:xfrm rot="10800000">
            <a:off x="3433188" y="-5187268"/>
            <a:ext cx="3741939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A8FE9A25-F364-4A4B-88D1-D8185C02ACD7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4149077" y="-5896808"/>
            <a:ext cx="1513393" cy="294517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4777950B-341D-44F7-B2B8-9EFCC9AA978F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482690" y="-5503593"/>
            <a:ext cx="2895670" cy="1836068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5945B9AA-B312-4DC3-93B0-FE9C7BD35E5A}"/>
              </a:ext>
            </a:extLst>
          </p:cNvPr>
          <p:cNvCxnSpPr>
            <a:cxnSpLocks/>
          </p:cNvCxnSpPr>
          <p:nvPr/>
        </p:nvCxnSpPr>
        <p:spPr>
          <a:xfrm rot="5400000">
            <a:off x="3241159" y="-5502467"/>
            <a:ext cx="3013021" cy="68226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DC7C0054-6F2D-4C5E-A261-25FF2E7D51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00873" y="-5452832"/>
            <a:ext cx="3078192" cy="56359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98D0AB8C-C9A2-45FE-A1D0-801050063D0A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 rot="16200000" flipH="1">
            <a:off x="2179015" y="-5339080"/>
            <a:ext cx="763676" cy="12700"/>
          </a:xfrm>
          <a:prstGeom prst="curvedConnector5">
            <a:avLst>
              <a:gd name="adj1" fmla="val -29934"/>
              <a:gd name="adj2" fmla="val -4840339"/>
              <a:gd name="adj3" fmla="val 129934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25D05D07-B0C3-4A92-A482-8A25969BEA38}"/>
              </a:ext>
            </a:extLst>
          </p:cNvPr>
          <p:cNvCxnSpPr>
            <a:cxnSpLocks/>
            <a:stCxn id="60" idx="3"/>
            <a:endCxn id="60" idx="5"/>
          </p:cNvCxnSpPr>
          <p:nvPr/>
        </p:nvCxnSpPr>
        <p:spPr>
          <a:xfrm rot="16200000" flipH="1">
            <a:off x="4196863" y="-3127525"/>
            <a:ext cx="12700" cy="763676"/>
          </a:xfrm>
          <a:prstGeom prst="curvedConnector3">
            <a:avLst>
              <a:gd name="adj1" fmla="val 6336795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46A97D80-68C9-41B8-9FA8-4D98FA925B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7664" y="-3114825"/>
            <a:ext cx="12700" cy="763676"/>
          </a:xfrm>
          <a:prstGeom prst="curvedConnector3">
            <a:avLst>
              <a:gd name="adj1" fmla="val 6336795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1756101B-DA5E-4ED1-B689-5C2C45EF8BBB}"/>
              </a:ext>
            </a:extLst>
          </p:cNvPr>
          <p:cNvCxnSpPr>
            <a:cxnSpLocks/>
            <a:stCxn id="63" idx="5"/>
            <a:endCxn id="63" idx="7"/>
          </p:cNvCxnSpPr>
          <p:nvPr/>
        </p:nvCxnSpPr>
        <p:spPr>
          <a:xfrm rot="5400000" flipH="1">
            <a:off x="7715126" y="-5339080"/>
            <a:ext cx="763676" cy="12700"/>
          </a:xfrm>
          <a:prstGeom prst="curvedConnector5">
            <a:avLst>
              <a:gd name="adj1" fmla="val -29934"/>
              <a:gd name="adj2" fmla="val -7720346"/>
              <a:gd name="adj3" fmla="val 129934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57345CFA-031C-4C27-889D-2C9E367B38C0}"/>
              </a:ext>
            </a:extLst>
          </p:cNvPr>
          <p:cNvCxnSpPr>
            <a:cxnSpLocks/>
            <a:stCxn id="59" idx="7"/>
            <a:endCxn id="59" idx="1"/>
          </p:cNvCxnSpPr>
          <p:nvPr/>
        </p:nvCxnSpPr>
        <p:spPr>
          <a:xfrm rot="16200000" flipV="1">
            <a:off x="5264153" y="-8004221"/>
            <a:ext cx="12700" cy="763676"/>
          </a:xfrm>
          <a:prstGeom prst="curvedConnector3">
            <a:avLst>
              <a:gd name="adj1" fmla="val 5993937"/>
            </a:avLst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DB24483-C880-4923-968C-B033829D03EB}"/>
              </a:ext>
            </a:extLst>
          </p:cNvPr>
          <p:cNvSpPr txBox="1"/>
          <p:nvPr/>
        </p:nvSpPr>
        <p:spPr>
          <a:xfrm>
            <a:off x="5121131" y="-8556561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8438A98-1328-4640-BE7A-FCD67A85FE21}"/>
              </a:ext>
            </a:extLst>
          </p:cNvPr>
          <p:cNvSpPr txBox="1"/>
          <p:nvPr/>
        </p:nvSpPr>
        <p:spPr>
          <a:xfrm>
            <a:off x="8884240" y="-5541003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480808-8435-42BB-BB48-454C2030F2D1}"/>
              </a:ext>
            </a:extLst>
          </p:cNvPr>
          <p:cNvSpPr txBox="1"/>
          <p:nvPr/>
        </p:nvSpPr>
        <p:spPr>
          <a:xfrm>
            <a:off x="1733497" y="-5630537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0C30E1-99FF-41C0-8057-701E9E4FBCC6}"/>
              </a:ext>
            </a:extLst>
          </p:cNvPr>
          <p:cNvSpPr txBox="1"/>
          <p:nvPr/>
        </p:nvSpPr>
        <p:spPr>
          <a:xfrm>
            <a:off x="3409851" y="-7091661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0ACBD46-8651-4DBA-9F4B-17A8E0F9D553}"/>
              </a:ext>
            </a:extLst>
          </p:cNvPr>
          <p:cNvSpPr txBox="1"/>
          <p:nvPr/>
        </p:nvSpPr>
        <p:spPr>
          <a:xfrm>
            <a:off x="3692668" y="-6852512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1A911FF-5FBA-4EC6-97DB-F29BE5BB5D87}"/>
              </a:ext>
            </a:extLst>
          </p:cNvPr>
          <p:cNvSpPr txBox="1"/>
          <p:nvPr/>
        </p:nvSpPr>
        <p:spPr>
          <a:xfrm>
            <a:off x="6181832" y="-2219646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140BF17-A27D-4FCC-8341-9CDFCA4A61DB}"/>
              </a:ext>
            </a:extLst>
          </p:cNvPr>
          <p:cNvSpPr txBox="1"/>
          <p:nvPr/>
        </p:nvSpPr>
        <p:spPr>
          <a:xfrm>
            <a:off x="4006685" y="-2193183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6A6A33E-1642-4404-807E-F3DDB214DA8E}"/>
              </a:ext>
            </a:extLst>
          </p:cNvPr>
          <p:cNvSpPr txBox="1"/>
          <p:nvPr/>
        </p:nvSpPr>
        <p:spPr>
          <a:xfrm>
            <a:off x="5076530" y="-3428589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E9525BE-4675-4963-8B25-E44860932384}"/>
              </a:ext>
            </a:extLst>
          </p:cNvPr>
          <p:cNvSpPr txBox="1"/>
          <p:nvPr/>
        </p:nvSpPr>
        <p:spPr>
          <a:xfrm>
            <a:off x="7309982" y="-3852191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74DC56-929F-4450-9693-79D8640B3047}"/>
              </a:ext>
            </a:extLst>
          </p:cNvPr>
          <p:cNvSpPr txBox="1"/>
          <p:nvPr/>
        </p:nvSpPr>
        <p:spPr>
          <a:xfrm>
            <a:off x="6974780" y="-4332635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30B1640-3A34-4EF2-8869-30D65E61C105}"/>
              </a:ext>
            </a:extLst>
          </p:cNvPr>
          <p:cNvSpPr txBox="1"/>
          <p:nvPr/>
        </p:nvSpPr>
        <p:spPr>
          <a:xfrm>
            <a:off x="3348916" y="-4489773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98510A-A07C-4631-8DFA-972F292F58F2}"/>
              </a:ext>
            </a:extLst>
          </p:cNvPr>
          <p:cNvSpPr txBox="1"/>
          <p:nvPr/>
        </p:nvSpPr>
        <p:spPr>
          <a:xfrm>
            <a:off x="2908094" y="-4113058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57FDAD9-D44D-42E6-8199-F3D412A18C6D}"/>
              </a:ext>
            </a:extLst>
          </p:cNvPr>
          <p:cNvSpPr txBox="1"/>
          <p:nvPr/>
        </p:nvSpPr>
        <p:spPr>
          <a:xfrm>
            <a:off x="3547951" y="-5745663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51AF46-B7A4-4F4F-B3B8-54943F9290A7}"/>
              </a:ext>
            </a:extLst>
          </p:cNvPr>
          <p:cNvSpPr txBox="1"/>
          <p:nvPr/>
        </p:nvSpPr>
        <p:spPr>
          <a:xfrm>
            <a:off x="3569123" y="-5383590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D993F51-1B42-4AFC-B6EC-8EA8C00ED29E}"/>
              </a:ext>
            </a:extLst>
          </p:cNvPr>
          <p:cNvSpPr txBox="1"/>
          <p:nvPr/>
        </p:nvSpPr>
        <p:spPr>
          <a:xfrm>
            <a:off x="6012176" y="-7298775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42DCB3F-9591-4481-8F1E-D6FDAA404678}"/>
              </a:ext>
            </a:extLst>
          </p:cNvPr>
          <p:cNvSpPr txBox="1"/>
          <p:nvPr/>
        </p:nvSpPr>
        <p:spPr>
          <a:xfrm>
            <a:off x="5432394" y="-6598661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1BA3578-ED15-4888-A64B-E09A3C009580}"/>
              </a:ext>
            </a:extLst>
          </p:cNvPr>
          <p:cNvSpPr txBox="1"/>
          <p:nvPr/>
        </p:nvSpPr>
        <p:spPr>
          <a:xfrm>
            <a:off x="4800843" y="-6583592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B4CC089-FB9D-46DF-8364-61764D4621E2}"/>
              </a:ext>
            </a:extLst>
          </p:cNvPr>
          <p:cNvSpPr txBox="1"/>
          <p:nvPr/>
        </p:nvSpPr>
        <p:spPr>
          <a:xfrm>
            <a:off x="4732122" y="-4248974"/>
            <a:ext cx="39305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GB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7D3CA4-2F30-4785-A726-18215562E119}"/>
              </a:ext>
            </a:extLst>
          </p:cNvPr>
          <p:cNvSpPr txBox="1"/>
          <p:nvPr/>
        </p:nvSpPr>
        <p:spPr>
          <a:xfrm>
            <a:off x="1204453" y="-8915400"/>
            <a:ext cx="49564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4000" b="1" dirty="0"/>
              <a:t>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554D88-79F9-4325-8746-1B2B5A6CF5DD}"/>
              </a:ext>
            </a:extLst>
          </p:cNvPr>
          <p:cNvSpPr txBox="1"/>
          <p:nvPr/>
        </p:nvSpPr>
        <p:spPr>
          <a:xfrm>
            <a:off x="1204453" y="-752204"/>
            <a:ext cx="47160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4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138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950A13-81AF-4C6A-A1D5-FF50C975B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36" y="0"/>
            <a:ext cx="3659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7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121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Richard Bessell</dc:creator>
  <cp:lastModifiedBy>Alexander Morgan</cp:lastModifiedBy>
  <cp:revision>29</cp:revision>
  <dcterms:created xsi:type="dcterms:W3CDTF">2020-04-13T10:05:37Z</dcterms:created>
  <dcterms:modified xsi:type="dcterms:W3CDTF">2020-04-29T15:03:05Z</dcterms:modified>
</cp:coreProperties>
</file>