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A4-CD5D-46B6-9992-8FBAC9B64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3016-49D9-464D-A71B-63BCA3351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689B-F81A-4272-B24A-FA29D690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4D11-E127-4461-BDB9-9F8634E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6E1B-317D-486B-B9FF-A0AA03AF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8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F4AE-007A-4265-AD60-502EC072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03B9F-1509-424B-95A5-103FC12F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0173-2E85-4CE7-9569-535567C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8676-FF16-443B-A009-4B0C975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BC1D-1650-4E54-A6F8-B3318E3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E8039-50F1-4F2D-AA88-A1B105C9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AAC7-D927-4113-88E6-3E8EE63F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EDCD-C5AC-40C4-B150-377EB2A5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07D5-30E7-43B3-B7E3-392A6D03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C77D-4B36-415D-8D70-199C763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5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CF96-E8F8-4A1B-B3A2-EDE73D9B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1F05-97BC-42F6-9956-623B418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CB95-C9EE-4AF9-B97B-5403C38E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B6C5-C3C6-442A-9BA8-FDE3A34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A889-51DF-4163-A6D5-0529994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CF23-9E4B-4EDB-972F-4E1D016A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B02C9-5D50-4040-92D8-A7872C59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8F1-9878-4C42-AF67-0551FF4A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84D5-B71C-4244-98F6-12000797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E9FB-6FDE-4701-8ED4-91951BEE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2672-3EE1-41CA-8ECC-716DC9C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6350-4431-4F87-9581-123819C7F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4435-FECD-4BC0-8335-9238BB24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B5A6-D79B-4798-B635-A48C796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139B-DCFF-428E-BAE1-3DBECF55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921D-B9AA-4FC1-9374-05E2C6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2159-16FA-42C7-A910-6B274E3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3C37-05DC-4613-B79C-019738E3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ADA4-5AB3-45F0-9B97-1B4D2F984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CDA8C-D29C-4497-8E04-2F1C0FCD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7E80A-4F5C-47FC-A654-8A2D45FB2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7660-DA53-44D8-8F35-924976D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70C29-4E23-4F9F-A8E1-124B1F1D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5B597-ADF6-4F2F-92EA-0F1A5BEF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E89-E1E8-47C1-819A-C0296A5F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3C38-DE8E-4C13-BFCF-D2984A5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72C1F-88F7-4C9A-AC30-C90203AB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893B-DB51-471A-9754-9E03B7AF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BBF23-DBAA-4ABB-B187-34DB1E5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C614-EE60-47F3-B448-6979FC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986E3-D7EF-469D-A432-A63C9846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E42F-41DF-4DF7-A4E6-46B6BD92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7A4C-56F4-4624-B901-0F9BA265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9E622-788C-4AE2-8540-9F3E20C2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CCA-9C3C-4A22-BD45-21496A6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1A52-F9BB-4DE6-A744-4A8A417B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5B36-98DE-46EA-BE42-4E66AF3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336-8579-4B2F-B57A-A1131C79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88A2-FE77-4F09-9540-9D926C24E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14A1-4C79-4C42-95B0-E4B4A8072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CD9D-CFE5-49B8-B3BF-C0210C1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3C0A-6A3B-48A5-8779-608AFF1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32CD-ADB8-4A5E-B444-3567D583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3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215C3-96B5-4F66-8059-FA4FD0D3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788F-73EE-4DB5-A5BA-5AE08B4D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3A3D-7D2E-4079-A5F9-AE8E9DB1D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C82A-0CA4-4F4C-AC0B-42413D7E600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3C1C-3CDB-48A0-9C35-9176CE9A0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8C4D-F183-411E-A64C-7BEC229B2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8855-DD61-44DE-A9CC-EA3C9C542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3127466" y="710973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v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5015450" y="710973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877139" y="1085810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3127466" y="2545543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nv</a:t>
            </a:r>
            <a:endParaRPr lang="en-GB" sz="1700" b="1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5015450" y="2545543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I</a:t>
            </a:r>
            <a:r>
              <a:rPr lang="en-GB" sz="1700" b="1" baseline="-25000" dirty="0" err="1"/>
              <a:t>nv</a:t>
            </a:r>
            <a:endParaRPr lang="en-GB" sz="17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77139" y="2920380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232798" y="6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183885" y="3486041"/>
            <a:ext cx="53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4020586" y="710973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4031892" y="2902959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4029516" y="1807238"/>
            <a:ext cx="1552100" cy="6393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3969505" y="1499597"/>
            <a:ext cx="1575025" cy="7364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3630431" y="1426699"/>
            <a:ext cx="8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5060417" y="1487820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474014" y="814315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429132" y="257979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8541202" y="541457"/>
                <a:ext cx="3390930" cy="2854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02" y="541457"/>
                <a:ext cx="3390930" cy="2854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9459368" y="76426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5AC8CF8-6FBC-4B71-B5DD-C1C9B023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17866"/>
              </p:ext>
            </p:extLst>
          </p:nvPr>
        </p:nvGraphicFramePr>
        <p:xfrm>
          <a:off x="436281" y="4136939"/>
          <a:ext cx="3560906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20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059586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69201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Phase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0.064/0.032/0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 onwards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phase 3 ends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6914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34F0DC1-70E0-4CC7-B865-782A02B4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21797"/>
              </p:ext>
            </p:extLst>
          </p:nvPr>
        </p:nvGraphicFramePr>
        <p:xfrm>
          <a:off x="4530267" y="4110775"/>
          <a:ext cx="3664548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333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177024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817016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Phase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6-30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0.097/0.049/0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3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 onwards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phase 3 ends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958E68-D214-4ABF-86F8-FB247E0843DA}"/>
              </a:ext>
            </a:extLst>
          </p:cNvPr>
          <p:cNvSpPr txBox="1"/>
          <p:nvPr/>
        </p:nvSpPr>
        <p:spPr>
          <a:xfrm rot="16200000">
            <a:off x="-324470" y="5152602"/>
            <a:ext cx="109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BASELINE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F4FAA-CCF9-4BE3-87F3-5E11FD60361D}"/>
              </a:ext>
            </a:extLst>
          </p:cNvPr>
          <p:cNvSpPr txBox="1"/>
          <p:nvPr/>
        </p:nvSpPr>
        <p:spPr>
          <a:xfrm rot="16200000">
            <a:off x="3981801" y="5090221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B585B-4A07-4CB3-8337-B185FF1C8A9A}"/>
              </a:ext>
            </a:extLst>
          </p:cNvPr>
          <p:cNvSpPr txBox="1"/>
          <p:nvPr/>
        </p:nvSpPr>
        <p:spPr>
          <a:xfrm>
            <a:off x="824941" y="6488668"/>
            <a:ext cx="473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Equivalent to R0 </a:t>
            </a:r>
            <a:r>
              <a:rPr lang="en-GB" dirty="0"/>
              <a:t>= 2.4 -&gt; 1.5 -&gt; 0.6/0.3/0 -&gt; 2.4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92039-3BBD-4D04-AB79-B7E1224A44B8}"/>
              </a:ext>
            </a:extLst>
          </p:cNvPr>
          <p:cNvCxnSpPr>
            <a:cxnSpLocks/>
          </p:cNvCxnSpPr>
          <p:nvPr/>
        </p:nvCxnSpPr>
        <p:spPr>
          <a:xfrm>
            <a:off x="836295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F80A99-6701-4F4F-A0D5-AD51F15400FF}"/>
              </a:ext>
            </a:extLst>
          </p:cNvPr>
          <p:cNvSpPr txBox="1"/>
          <p:nvPr/>
        </p:nvSpPr>
        <p:spPr>
          <a:xfrm>
            <a:off x="9475045" y="512362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0B4E7007-B7D7-4690-94C4-6390CB09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7147"/>
              </p:ext>
            </p:extLst>
          </p:nvPr>
        </p:nvGraphicFramePr>
        <p:xfrm>
          <a:off x="8980470" y="5574863"/>
          <a:ext cx="24520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420076695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4031515200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2700761274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132298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Iv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6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045065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D742CD5-F25E-4ACE-9D79-64DE39A671CB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6295" y="-233019"/>
            <a:ext cx="12700" cy="1887984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E7DE7FC-87E6-4835-9BDA-BCBD9C11D847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4446295" y="2351224"/>
            <a:ext cx="12700" cy="1887984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EFD2D4-9B8F-4FB5-9B5E-C43F8A992DC7}"/>
              </a:ext>
            </a:extLst>
          </p:cNvPr>
          <p:cNvSpPr/>
          <p:nvPr/>
        </p:nvSpPr>
        <p:spPr>
          <a:xfrm>
            <a:off x="3048000" y="25518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the SIS model and the effect of indefinite length interventions – explore how we can prevent the SIS model taking off.</a:t>
            </a:r>
          </a:p>
        </p:txBody>
      </p:sp>
    </p:spTree>
    <p:extLst>
      <p:ext uri="{BB962C8B-B14F-4D97-AF65-F5344CB8AC3E}">
        <p14:creationId xmlns:p14="http://schemas.microsoft.com/office/powerpoint/2010/main" val="7635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93FEA-3115-4500-973E-8341CA6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9280"/>
            <a:ext cx="3741453" cy="477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98038-6288-47FE-88FF-35B33CD141AF}"/>
              </a:ext>
            </a:extLst>
          </p:cNvPr>
          <p:cNvSpPr txBox="1"/>
          <p:nvPr/>
        </p:nvSpPr>
        <p:spPr>
          <a:xfrm>
            <a:off x="743696" y="1412240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0.064)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FF296-D8C8-4A0D-87DB-A0E3B729A331}"/>
              </a:ext>
            </a:extLst>
          </p:cNvPr>
          <p:cNvSpPr txBox="1"/>
          <p:nvPr/>
        </p:nvSpPr>
        <p:spPr>
          <a:xfrm>
            <a:off x="4714240" y="1409454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C338A-5F81-4495-9717-1071B54E4393}"/>
              </a:ext>
            </a:extLst>
          </p:cNvPr>
          <p:cNvSpPr txBox="1"/>
          <p:nvPr/>
        </p:nvSpPr>
        <p:spPr>
          <a:xfrm>
            <a:off x="9069741" y="1409454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8E17E-4D6B-4EEC-96D4-3570B2AD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50" y="1842122"/>
            <a:ext cx="3741452" cy="4796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8FAF16-7A8C-4B43-9A49-068E2A2D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33" y="1842122"/>
            <a:ext cx="3800976" cy="4922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014607-BE72-4736-9B85-D8639BBEBA7C}"/>
              </a:ext>
            </a:extLst>
          </p:cNvPr>
          <p:cNvSpPr/>
          <p:nvPr/>
        </p:nvSpPr>
        <p:spPr>
          <a:xfrm>
            <a:off x="249351" y="100225"/>
            <a:ext cx="1141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Interventions were assumed to last indefinitely to beta1 (the shielded population).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beta1 reductions to 0 were able to prevent Iv(t) increasing above 0.0182 – However, sustaining an intervention of this magnitude indefinitely is extremely difficult. </a:t>
            </a:r>
          </a:p>
        </p:txBody>
      </p:sp>
    </p:spTree>
    <p:extLst>
      <p:ext uri="{BB962C8B-B14F-4D97-AF65-F5344CB8AC3E}">
        <p14:creationId xmlns:p14="http://schemas.microsoft.com/office/powerpoint/2010/main" val="13231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258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2020-04-09T00:08:14Z</dcterms:created>
  <dcterms:modified xsi:type="dcterms:W3CDTF">2020-04-09T00:12:46Z</dcterms:modified>
</cp:coreProperties>
</file>