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E6C1-7EB4-4691-9FE1-99C266262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8F061-91B6-4E75-A311-19A0476CB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98A04-D6D5-4F74-AD01-7CD294E6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F817-81C7-4156-A0BE-F70D0393554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A114-B0A0-4516-8DD4-4B6D76B7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0F97-4683-4A56-BF7D-BE777F69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40AB-CEE7-4DEC-8ABA-97FF473E0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0122-7414-43D6-BD7A-905A2DB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50203-07A3-438A-8069-5D1F3064C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F0F3-2550-4DC0-AAAD-FB5C28A3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F817-81C7-4156-A0BE-F70D0393554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1DB1-A713-41E4-BAE9-45079B09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2297-7868-4226-A69C-FDA2327B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40AB-CEE7-4DEC-8ABA-97FF473E0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6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20F44-F622-4FD1-992F-910470779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F3BA3-1D56-406F-8C19-FB2B876B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51D6-34AA-4C1E-AA16-FDCDA929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F817-81C7-4156-A0BE-F70D0393554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B57E-AFCC-4F26-98E0-06A9CC0F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70704-A812-4258-8BBE-527047AD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40AB-CEE7-4DEC-8ABA-97FF473E0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BA5-1FC7-4DC0-911A-BEF5F0AD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965F-E96A-4BF0-A49B-5013FD87C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694A6-6BD5-4E56-836A-DCD52680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F817-81C7-4156-A0BE-F70D0393554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BA4D-B04F-4E68-93F6-CCADD099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6A20-767A-4670-BACC-B07D980C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40AB-CEE7-4DEC-8ABA-97FF473E0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21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2652-9CFE-4675-9000-7B04406A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AC959-2314-4B2E-A2F8-E75AE75F0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F5669-5352-4006-A2A6-1D3FFA69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F817-81C7-4156-A0BE-F70D0393554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16E0-AECD-4925-8835-6394EB8D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46A9-07D6-4768-9673-A84E08FA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40AB-CEE7-4DEC-8ABA-97FF473E0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62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BA2B-F8BE-4275-A900-36CB3817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A9F0-1E79-4B0B-A5F0-2EC462F6E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FEFAA-ABB6-45AD-BC0B-0BDE1DFA0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02AAC-5328-4442-9771-BFC321D3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F817-81C7-4156-A0BE-F70D0393554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1B4C8-F724-454A-8379-9D6E84DE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F7A88-5180-468B-83A4-EEC0A6F3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40AB-CEE7-4DEC-8ABA-97FF473E0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41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6D7F-EE69-464D-8C53-C5551BF8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CAFB6-EFFE-4999-B8ED-F5F624F6B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DDFCC-D9C5-4417-964E-28C3D9FD0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2E954-40CE-4987-9D62-33EF43D3E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1D2CC-721B-445D-A40F-BED2C521A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75DF3-707F-4D58-939D-5B59222C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F817-81C7-4156-A0BE-F70D0393554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494FD-4BC2-4E7F-B30C-9B109D28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89A8B-05DE-4606-ADF2-0EA21AD4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40AB-CEE7-4DEC-8ABA-97FF473E0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6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D570-1DE1-42E2-A3AC-21CFFE95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5331D-6143-4E8D-8C65-299B6C61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F817-81C7-4156-A0BE-F70D0393554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BB531-E868-4D5C-8721-9473ED09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EFFD5-AD00-4BBF-97B8-BA2AFDE9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40AB-CEE7-4DEC-8ABA-97FF473E0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80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EAD81-596E-4689-97F3-AE51DE55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F817-81C7-4156-A0BE-F70D0393554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8F435-FE83-4F99-B311-46D50B1E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A8E1-6267-4AD9-BD21-F8CF13A5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40AB-CEE7-4DEC-8ABA-97FF473E0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87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0280-3A75-4C4B-84B3-54B32790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24EA3-090E-4F07-9A7D-16A17930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EB912-9AED-4D03-A3D3-E7F37C1F9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60C4B-6B62-48D9-9ED2-B699BB8C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F817-81C7-4156-A0BE-F70D0393554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E81A4-5B2C-4EE4-9298-6D1C8739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F39BC-E148-43C2-97CA-ED11D337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40AB-CEE7-4DEC-8ABA-97FF473E0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5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B382-E643-4D10-94D9-0E2F94C2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89617-09BB-4C68-9082-DD7194704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9BE4B-A5C4-4AD3-8678-48A63035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DEB0F-0091-4A58-AE6E-033403AF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F817-81C7-4156-A0BE-F70D0393554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2A07-9F96-40AB-B8D5-2D47BF91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C35FF-E9AF-4786-9EA0-87E86033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40AB-CEE7-4DEC-8ABA-97FF473E0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3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84C56-DA32-4934-8745-808B3277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EFA1-7C70-42D9-BF63-CB2B3C88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F94C-9B51-4924-88CF-2E06B1EE2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F817-81C7-4156-A0BE-F70D03935542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3E54-F4CA-4913-A202-634D0208D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C707-1B0A-46B8-9139-4220B69F8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40AB-CEE7-4DEC-8ABA-97FF473E0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8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DAF8FC-3B7A-45E9-9DF1-FDC1EC093D32}"/>
              </a:ext>
            </a:extLst>
          </p:cNvPr>
          <p:cNvSpPr txBox="1"/>
          <p:nvPr/>
        </p:nvSpPr>
        <p:spPr>
          <a:xfrm>
            <a:off x="186267" y="152400"/>
            <a:ext cx="1102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Trigger Point (-/+ 25 Days)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F677F-600E-4FD1-80D2-63D6D7602250}"/>
              </a:ext>
            </a:extLst>
          </p:cNvPr>
          <p:cNvSpPr txBox="1"/>
          <p:nvPr/>
        </p:nvSpPr>
        <p:spPr>
          <a:xfrm>
            <a:off x="401513" y="1134532"/>
            <a:ext cx="353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Trigger Point: 46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0BCBE-6AEF-4B99-B985-9FC140540062}"/>
              </a:ext>
            </a:extLst>
          </p:cNvPr>
          <p:cNvSpPr txBox="1"/>
          <p:nvPr/>
        </p:nvSpPr>
        <p:spPr>
          <a:xfrm>
            <a:off x="4442502" y="1134533"/>
            <a:ext cx="3014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Trigger Point: 71 Days</a:t>
            </a:r>
          </a:p>
          <a:p>
            <a:r>
              <a:rPr lang="en-GB" sz="2400" dirty="0"/>
              <a:t>Where R</a:t>
            </a:r>
            <a:r>
              <a:rPr lang="en-GB" sz="2400" baseline="-25000" dirty="0"/>
              <a:t>tot</a:t>
            </a:r>
            <a:r>
              <a:rPr lang="en-GB" sz="2400" dirty="0"/>
              <a:t>(t+7) = 0.06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A015-067A-41BC-8699-5911BB66D782}"/>
              </a:ext>
            </a:extLst>
          </p:cNvPr>
          <p:cNvSpPr txBox="1"/>
          <p:nvPr/>
        </p:nvSpPr>
        <p:spPr>
          <a:xfrm>
            <a:off x="8472636" y="1134532"/>
            <a:ext cx="2940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Trigger Point: 96 Days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EDBBD3-C328-47CF-A887-18D4D5402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530"/>
            <a:ext cx="3934610" cy="4069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EAA9AC-7C46-4EEE-881E-3E7B70D5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140" y="1993556"/>
            <a:ext cx="3905073" cy="38992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361D99-F9E9-4732-825F-6A1D4163D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064" y="1993556"/>
            <a:ext cx="3835981" cy="38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DAF8FC-3B7A-45E9-9DF1-FDC1EC093D32}"/>
              </a:ext>
            </a:extLst>
          </p:cNvPr>
          <p:cNvSpPr txBox="1"/>
          <p:nvPr/>
        </p:nvSpPr>
        <p:spPr>
          <a:xfrm>
            <a:off x="186267" y="152400"/>
            <a:ext cx="2291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SIS/SIRS/SIR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0C779E-6FE4-4F59-B13B-BB1232BC798C}"/>
              </a:ext>
            </a:extLst>
          </p:cNvPr>
          <p:cNvSpPr/>
          <p:nvPr/>
        </p:nvSpPr>
        <p:spPr>
          <a:xfrm>
            <a:off x="1614307" y="737175"/>
            <a:ext cx="681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u="sng" dirty="0"/>
              <a:t>SIS</a:t>
            </a:r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59B4C-BB34-46B9-96E0-CFABC214B640}"/>
              </a:ext>
            </a:extLst>
          </p:cNvPr>
          <p:cNvSpPr/>
          <p:nvPr/>
        </p:nvSpPr>
        <p:spPr>
          <a:xfrm>
            <a:off x="5641805" y="737175"/>
            <a:ext cx="908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u="sng" dirty="0"/>
              <a:t>SIRS</a:t>
            </a:r>
            <a:endParaRPr lang="en-GB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BEDA3-7CF3-46C7-96CD-38856E04A6CD}"/>
              </a:ext>
            </a:extLst>
          </p:cNvPr>
          <p:cNvSpPr/>
          <p:nvPr/>
        </p:nvSpPr>
        <p:spPr>
          <a:xfrm>
            <a:off x="9680311" y="738325"/>
            <a:ext cx="718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u="sng" dirty="0"/>
              <a:t>SIR</a:t>
            </a:r>
            <a:endParaRPr lang="en-GB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34A60-4794-49E4-8FA7-11FDB6A5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140" y="1993556"/>
            <a:ext cx="3905073" cy="3899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5951DB-7C37-4A98-8367-902E1CA1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206" y="1993554"/>
            <a:ext cx="3916676" cy="3899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0BFA5-21CD-461A-BDE0-0B24C588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" y="1976119"/>
            <a:ext cx="3905073" cy="391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5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E0D32-8DF5-417D-A9F9-83B74E7E5421}"/>
              </a:ext>
            </a:extLst>
          </p:cNvPr>
          <p:cNvSpPr txBox="1"/>
          <p:nvPr/>
        </p:nvSpPr>
        <p:spPr>
          <a:xfrm>
            <a:off x="4589145" y="725269"/>
            <a:ext cx="3013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2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3</a:t>
            </a:r>
            <a:r>
              <a:rPr lang="en-GB" b="1" dirty="0"/>
              <a:t> - 12 Weeks Ramp Up</a:t>
            </a:r>
          </a:p>
          <a:p>
            <a:r>
              <a:rPr lang="el-GR" b="1" dirty="0"/>
              <a:t>β</a:t>
            </a:r>
            <a:r>
              <a:rPr lang="en-GB" b="1" baseline="-25000" dirty="0"/>
              <a:t>1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4</a:t>
            </a:r>
            <a:r>
              <a:rPr lang="en-GB" b="1" dirty="0"/>
              <a:t> - 12 Weeks Ramp 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4A13A-A360-4B49-AF72-4E7BFD42A411}"/>
              </a:ext>
            </a:extLst>
          </p:cNvPr>
          <p:cNvSpPr txBox="1"/>
          <p:nvPr/>
        </p:nvSpPr>
        <p:spPr>
          <a:xfrm>
            <a:off x="616085" y="725270"/>
            <a:ext cx="289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2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3</a:t>
            </a:r>
            <a:r>
              <a:rPr lang="en-GB" b="1" dirty="0"/>
              <a:t> - 12 Weeks Ramp Up</a:t>
            </a:r>
          </a:p>
          <a:p>
            <a:r>
              <a:rPr lang="el-GR" b="1" dirty="0"/>
              <a:t>β</a:t>
            </a:r>
            <a:r>
              <a:rPr lang="en-GB" b="1" baseline="-25000" dirty="0"/>
              <a:t>1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4</a:t>
            </a:r>
            <a:r>
              <a:rPr lang="en-GB" b="1" dirty="0"/>
              <a:t> - 6 Weeks Ramp 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BEC2D-CE9E-4D02-AA02-313FD3148DBF}"/>
              </a:ext>
            </a:extLst>
          </p:cNvPr>
          <p:cNvSpPr txBox="1"/>
          <p:nvPr/>
        </p:nvSpPr>
        <p:spPr>
          <a:xfrm>
            <a:off x="8562205" y="725269"/>
            <a:ext cx="3037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2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3</a:t>
            </a:r>
            <a:r>
              <a:rPr lang="en-GB" b="1" dirty="0"/>
              <a:t> - 12 Weeks Ramp Up</a:t>
            </a:r>
          </a:p>
          <a:p>
            <a:r>
              <a:rPr lang="el-GR" b="1" dirty="0"/>
              <a:t>β</a:t>
            </a:r>
            <a:r>
              <a:rPr lang="en-GB" b="1" baseline="-25000" dirty="0"/>
              <a:t>1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4</a:t>
            </a:r>
            <a:r>
              <a:rPr lang="en-GB" b="1" dirty="0"/>
              <a:t> - 18 Weeks Ramp Down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A8F8F-C735-4F2F-BEFD-8E2F5FEC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198"/>
            <a:ext cx="4025127" cy="4013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E9768C-F4FD-4D0D-80CC-CA7DA242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484" y="1473197"/>
            <a:ext cx="4049357" cy="404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12A88-596E-44B2-A58D-244E1E72A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127" y="1473197"/>
            <a:ext cx="4049357" cy="40132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C24B47-CE3D-4FF5-A36C-0F5A6600490B}"/>
              </a:ext>
            </a:extLst>
          </p:cNvPr>
          <p:cNvSpPr txBox="1"/>
          <p:nvPr/>
        </p:nvSpPr>
        <p:spPr>
          <a:xfrm>
            <a:off x="186267" y="152400"/>
            <a:ext cx="7960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/>
              <a:t>β</a:t>
            </a:r>
            <a:r>
              <a:rPr lang="en-GB" sz="3200" b="1" baseline="-25000" dirty="0"/>
              <a:t>1</a:t>
            </a:r>
            <a:r>
              <a:rPr lang="en-GB" sz="3200" b="1" dirty="0"/>
              <a:t>/</a:t>
            </a:r>
            <a:r>
              <a:rPr lang="el-GR" sz="3200" b="1" dirty="0"/>
              <a:t>β</a:t>
            </a:r>
            <a:r>
              <a:rPr lang="en-GB" sz="3200" b="1" baseline="-25000" dirty="0"/>
              <a:t>4</a:t>
            </a:r>
            <a:r>
              <a:rPr lang="en-GB" sz="3200" b="1" dirty="0"/>
              <a:t> Intervention Ramp Up and Ramp Down </a:t>
            </a:r>
          </a:p>
        </p:txBody>
      </p:sp>
    </p:spTree>
    <p:extLst>
      <p:ext uri="{BB962C8B-B14F-4D97-AF65-F5344CB8AC3E}">
        <p14:creationId xmlns:p14="http://schemas.microsoft.com/office/powerpoint/2010/main" val="122070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215E05-1DAA-4FD4-AAD7-4F3244CF6268}"/>
              </a:ext>
            </a:extLst>
          </p:cNvPr>
          <p:cNvSpPr txBox="1"/>
          <p:nvPr/>
        </p:nvSpPr>
        <p:spPr>
          <a:xfrm>
            <a:off x="8561307" y="726018"/>
            <a:ext cx="3014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2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3</a:t>
            </a:r>
            <a:r>
              <a:rPr lang="en-GB" b="1" dirty="0"/>
              <a:t> - 18 Weeks Ramp Up</a:t>
            </a:r>
          </a:p>
          <a:p>
            <a:r>
              <a:rPr lang="el-GR" b="1" dirty="0"/>
              <a:t>β</a:t>
            </a:r>
            <a:r>
              <a:rPr lang="en-GB" b="1" baseline="-25000" dirty="0"/>
              <a:t>1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4</a:t>
            </a:r>
            <a:r>
              <a:rPr lang="en-GB" b="1" dirty="0"/>
              <a:t> - 12 Weeks Ramp 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A5E70-CE9C-4E52-B0A3-564F6B40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65" y="1413931"/>
            <a:ext cx="4060165" cy="4023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1BFEE-7E09-4002-ABAE-54E9084A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3933"/>
            <a:ext cx="4060165" cy="4030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EEFA71-72A4-49D7-8F61-5E18C02A5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086" y="1413931"/>
            <a:ext cx="4023914" cy="4023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F5F2D5-1527-4E31-B248-BDD4B2F0D931}"/>
              </a:ext>
            </a:extLst>
          </p:cNvPr>
          <p:cNvSpPr txBox="1"/>
          <p:nvPr/>
        </p:nvSpPr>
        <p:spPr>
          <a:xfrm>
            <a:off x="4587349" y="726018"/>
            <a:ext cx="3013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2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3</a:t>
            </a:r>
            <a:r>
              <a:rPr lang="en-GB" b="1" dirty="0"/>
              <a:t> - 12 Weeks Ramp Up</a:t>
            </a:r>
          </a:p>
          <a:p>
            <a:r>
              <a:rPr lang="el-GR" b="1" dirty="0"/>
              <a:t>β</a:t>
            </a:r>
            <a:r>
              <a:rPr lang="en-GB" b="1" baseline="-25000" dirty="0"/>
              <a:t>1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4</a:t>
            </a:r>
            <a:r>
              <a:rPr lang="en-GB" b="1" dirty="0"/>
              <a:t> - 12 Weeks Ramp 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2CB28-5F15-443B-871B-104CBD17D5AC}"/>
              </a:ext>
            </a:extLst>
          </p:cNvPr>
          <p:cNvSpPr txBox="1"/>
          <p:nvPr/>
        </p:nvSpPr>
        <p:spPr>
          <a:xfrm>
            <a:off x="614289" y="726019"/>
            <a:ext cx="3014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2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3</a:t>
            </a:r>
            <a:r>
              <a:rPr lang="en-GB" b="1" dirty="0"/>
              <a:t> - 6 Weeks Ramp Up</a:t>
            </a:r>
          </a:p>
          <a:p>
            <a:r>
              <a:rPr lang="el-GR" b="1" dirty="0"/>
              <a:t>β</a:t>
            </a:r>
            <a:r>
              <a:rPr lang="en-GB" b="1" baseline="-25000" dirty="0"/>
              <a:t>1</a:t>
            </a:r>
            <a:r>
              <a:rPr lang="en-GB" b="1" dirty="0"/>
              <a:t>/</a:t>
            </a:r>
            <a:r>
              <a:rPr lang="el-GR" b="1" dirty="0"/>
              <a:t>β</a:t>
            </a:r>
            <a:r>
              <a:rPr lang="en-GB" b="1" baseline="-25000" dirty="0"/>
              <a:t>4</a:t>
            </a:r>
            <a:r>
              <a:rPr lang="en-GB" b="1" dirty="0"/>
              <a:t> - 12 Weeks Ramp 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933E1-9364-47DF-98DE-A2F9AF45054D}"/>
              </a:ext>
            </a:extLst>
          </p:cNvPr>
          <p:cNvSpPr txBox="1"/>
          <p:nvPr/>
        </p:nvSpPr>
        <p:spPr>
          <a:xfrm>
            <a:off x="186267" y="152400"/>
            <a:ext cx="7960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/>
              <a:t>β</a:t>
            </a:r>
            <a:r>
              <a:rPr lang="en-GB" sz="3200" b="1" baseline="-25000" dirty="0"/>
              <a:t>2</a:t>
            </a:r>
            <a:r>
              <a:rPr lang="en-GB" sz="3200" b="1" dirty="0"/>
              <a:t>/</a:t>
            </a:r>
            <a:r>
              <a:rPr lang="el-GR" sz="3200" b="1" dirty="0"/>
              <a:t>β</a:t>
            </a:r>
            <a:r>
              <a:rPr lang="en-GB" sz="3200" b="1" baseline="-25000" dirty="0"/>
              <a:t>3</a:t>
            </a:r>
            <a:r>
              <a:rPr lang="en-GB" sz="3200" b="1" dirty="0"/>
              <a:t> Intervention Ramp Up and Ramp Down </a:t>
            </a:r>
          </a:p>
        </p:txBody>
      </p:sp>
    </p:spTree>
    <p:extLst>
      <p:ext uri="{BB962C8B-B14F-4D97-AF65-F5344CB8AC3E}">
        <p14:creationId xmlns:p14="http://schemas.microsoft.com/office/powerpoint/2010/main" val="125390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DAF8FC-3B7A-45E9-9DF1-FDC1EC093D32}"/>
              </a:ext>
            </a:extLst>
          </p:cNvPr>
          <p:cNvSpPr txBox="1"/>
          <p:nvPr/>
        </p:nvSpPr>
        <p:spPr>
          <a:xfrm>
            <a:off x="186267" y="15240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Phase 1 R0 +/- 0.3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74705-6228-40F2-8A1F-68141C7AF337}"/>
              </a:ext>
            </a:extLst>
          </p:cNvPr>
          <p:cNvSpPr txBox="1"/>
          <p:nvPr/>
        </p:nvSpPr>
        <p:spPr>
          <a:xfrm>
            <a:off x="1356764" y="1060278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R0 = 1.4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5B5AD-8C44-4741-9BDD-1ABC5D7D97D2}"/>
              </a:ext>
            </a:extLst>
          </p:cNvPr>
          <p:cNvSpPr txBox="1"/>
          <p:nvPr/>
        </p:nvSpPr>
        <p:spPr>
          <a:xfrm>
            <a:off x="9461142" y="1060278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R0 =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C69EF-4C66-4E58-BE1D-3B57FCBFD174}"/>
              </a:ext>
            </a:extLst>
          </p:cNvPr>
          <p:cNvSpPr txBox="1"/>
          <p:nvPr/>
        </p:nvSpPr>
        <p:spPr>
          <a:xfrm>
            <a:off x="5408953" y="1065318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R0 = 1.7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1D393-5652-4F44-9AA8-3238BF10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328" y="1968156"/>
            <a:ext cx="3905073" cy="38992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5CF72E-24E9-40EE-88EF-5F8151EA787D}"/>
              </a:ext>
            </a:extLst>
          </p:cNvPr>
          <p:cNvSpPr txBox="1"/>
          <p:nvPr/>
        </p:nvSpPr>
        <p:spPr>
          <a:xfrm>
            <a:off x="9308742" y="5867400"/>
            <a:ext cx="20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Note rescaled y-</a:t>
            </a:r>
            <a:r>
              <a:rPr lang="en-GB" b="1" dirty="0" err="1"/>
              <a:t>acis</a:t>
            </a:r>
            <a:endParaRPr lang="en-GB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26B4F3-77A3-4BAA-AB6C-8DA87633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26" y="1979824"/>
            <a:ext cx="4011325" cy="3899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7888C3-361F-4AEA-AEAF-0AEC67745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9" y="1956488"/>
            <a:ext cx="3952017" cy="39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0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DAF8FC-3B7A-45E9-9DF1-FDC1EC093D32}"/>
              </a:ext>
            </a:extLst>
          </p:cNvPr>
          <p:cNvSpPr txBox="1"/>
          <p:nvPr/>
        </p:nvSpPr>
        <p:spPr>
          <a:xfrm>
            <a:off x="186267" y="15240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Phase 2 R0 +/- 0.2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74705-6228-40F2-8A1F-68141C7AF337}"/>
              </a:ext>
            </a:extLst>
          </p:cNvPr>
          <p:cNvSpPr txBox="1"/>
          <p:nvPr/>
        </p:nvSpPr>
        <p:spPr>
          <a:xfrm>
            <a:off x="9284119" y="1221720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R0 = 1.0/1.1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5B5AD-8C44-4741-9BDD-1ABC5D7D97D2}"/>
              </a:ext>
            </a:extLst>
          </p:cNvPr>
          <p:cNvSpPr txBox="1"/>
          <p:nvPr/>
        </p:nvSpPr>
        <p:spPr>
          <a:xfrm>
            <a:off x="1117158" y="1170920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R0 = 0.6/0.7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C69EF-4C66-4E58-BE1D-3B57FCBFD174}"/>
              </a:ext>
            </a:extLst>
          </p:cNvPr>
          <p:cNvSpPr txBox="1"/>
          <p:nvPr/>
        </p:nvSpPr>
        <p:spPr>
          <a:xfrm>
            <a:off x="4982643" y="1170920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R0 = 0.8/0.9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1D393-5652-4F44-9AA8-3238BF10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29" y="1968156"/>
            <a:ext cx="3905073" cy="3899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0B917-B526-4C1E-B6AB-CDF51D6E3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3" y="1968156"/>
            <a:ext cx="3922316" cy="3899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406877-6AD1-4FAC-BBCD-ABC54F1CB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752" y="2018956"/>
            <a:ext cx="3945802" cy="38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7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F84DDD-314B-4C24-A78D-F277EDB1187B}"/>
              </a:ext>
            </a:extLst>
          </p:cNvPr>
          <p:cNvSpPr txBox="1"/>
          <p:nvPr/>
        </p:nvSpPr>
        <p:spPr>
          <a:xfrm>
            <a:off x="186267" y="152400"/>
            <a:ext cx="4726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Beta Plots - Phase 2 R0 =/- 0.2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DADAC-946B-4FC2-8103-DA70ABEC2314}"/>
              </a:ext>
            </a:extLst>
          </p:cNvPr>
          <p:cNvSpPr txBox="1"/>
          <p:nvPr/>
        </p:nvSpPr>
        <p:spPr>
          <a:xfrm>
            <a:off x="972616" y="858460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R0 = 0.6/0.7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4AFDE-0213-4197-8BC5-1A932453042C}"/>
              </a:ext>
            </a:extLst>
          </p:cNvPr>
          <p:cNvSpPr txBox="1"/>
          <p:nvPr/>
        </p:nvSpPr>
        <p:spPr>
          <a:xfrm>
            <a:off x="5008043" y="858460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R0 = 0.8/0.9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8737-371B-4450-AAAD-C3E92435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87" y="1734760"/>
            <a:ext cx="3364285" cy="434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F89447-379F-4EDA-B2B2-879066B0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308" y="1717020"/>
            <a:ext cx="3413384" cy="4460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F00683-8CFE-4799-9F71-1438B094C825}"/>
              </a:ext>
            </a:extLst>
          </p:cNvPr>
          <p:cNvSpPr txBox="1"/>
          <p:nvPr/>
        </p:nvSpPr>
        <p:spPr>
          <a:xfrm>
            <a:off x="8962394" y="858460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R0 = 1.0/1.1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B524BC-3023-439E-A3A1-0439E6116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346" y="1734760"/>
            <a:ext cx="3458067" cy="44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9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FD6A87-A379-4A59-9616-2D184EBD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599" y="814182"/>
            <a:ext cx="4191000" cy="5456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AAB3C-8AE8-42B1-9E71-6303EDC3F8C2}"/>
              </a:ext>
            </a:extLst>
          </p:cNvPr>
          <p:cNvSpPr txBox="1"/>
          <p:nvPr/>
        </p:nvSpPr>
        <p:spPr>
          <a:xfrm>
            <a:off x="186267" y="152400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Phase 2 R0 = 0.2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58F917-DB35-4DB2-991E-A7D82FC3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01" y="1681114"/>
            <a:ext cx="4474633" cy="44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233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14</cp:revision>
  <dcterms:created xsi:type="dcterms:W3CDTF">2020-04-23T08:40:51Z</dcterms:created>
  <dcterms:modified xsi:type="dcterms:W3CDTF">2020-04-24T16:26:51Z</dcterms:modified>
</cp:coreProperties>
</file>