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A560-F670-4946-B574-B39C128BB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714BA-35F2-4B8F-9869-843DF6AB7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A7A3E-6E4F-453D-9B1B-FA7E965D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AC71-AEA1-4FB2-B154-026193964056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C83F3-6645-41E3-945C-FAF1CDC55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E6235-C3E2-4D7A-B4D1-3F406B1A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3986-399D-4379-9697-9A11563DE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87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6172-0FDF-42C6-89CA-3B175F8E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D404E-C826-43B3-9B5B-3E74F74DB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5B1EF-0B8A-48E6-A376-EEB15104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AC71-AEA1-4FB2-B154-026193964056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C23E4-3441-458A-8717-2600DAAAA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79AAD-143A-4C2E-BFEA-A0B15BEB1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3986-399D-4379-9697-9A11563DE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64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748EA-56DA-44E7-A2FD-75CCD3BD0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2C18C-2247-4D0F-B9D9-45480E07B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65A16-96F1-4499-80B8-0F004F45D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AC71-AEA1-4FB2-B154-026193964056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2A9C7-D8B2-4811-B481-EC6C1123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A1A4D-0E3E-40F2-A431-F6AB28B7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3986-399D-4379-9697-9A11563DE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28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BACE-C131-457D-8D63-0E8C865C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32007-85FB-4A1B-9322-87FD54743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EB1A3-2AAE-4A95-8E1D-D3A7B419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AC71-AEA1-4FB2-B154-026193964056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00DFB-BC1D-40BB-8CFE-594D3388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3D1AC-0AF8-4C00-9E7A-D1D325E7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3986-399D-4379-9697-9A11563DE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16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BDBB-111A-4AC0-95ED-8A36731F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01FA0-E504-44CD-8AB5-BA5972CDB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51B21-A60C-412F-9CDE-08416353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AC71-AEA1-4FB2-B154-026193964056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24100-7E25-41C0-9F28-4902C1F1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8FF12-729A-4CB0-8BEB-1DFB5AFD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3986-399D-4379-9697-9A11563DE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6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C174-02B1-4A0B-BCA1-417EC17F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FB7D2-E1A5-4C29-B722-3DC3B0581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30140-514C-4E49-918D-F256F8FA0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98CE0-7BCD-4901-B401-20EF27F77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AC71-AEA1-4FB2-B154-026193964056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3705B-7E27-49E4-A863-6AD5A53A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DF1C4-C446-4D62-B2A9-0277B1AE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3986-399D-4379-9697-9A11563DE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47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E0CD-21ED-4E09-B223-D4E151E8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FC574-E8B6-4805-B16B-AB555B090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C1F50-44A9-4FC9-8A61-884F9C7E2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98DC9-6116-4DF8-B016-992529332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91171-CA48-4D67-93A5-037D3567B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92F0C5-2746-4B47-9735-FA3C715B2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AC71-AEA1-4FB2-B154-026193964056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7B3ECE-697A-4A74-892F-D192A53B2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0EEB4-8AFE-421C-BC78-1779A471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3986-399D-4379-9697-9A11563DE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08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1589-9921-40EC-BFCA-28715A16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39C3DE-7F08-4ED3-9204-798EA917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AC71-AEA1-4FB2-B154-026193964056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F9A44-AB47-45C1-8E2F-8752AFD5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05011-B937-42F1-A9C6-D727D8A3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3986-399D-4379-9697-9A11563DE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45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F8A8C-9C3F-4FF6-BC72-4503959F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AC71-AEA1-4FB2-B154-026193964056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E3822-003C-4EFF-A67D-B7690F37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581A7-E619-4AA7-A39C-FE7BDC11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3986-399D-4379-9697-9A11563DE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52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21D9-CBCC-4DEB-AA2F-C6CB9EA5C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8DE0F-745C-41AE-A77F-F377EF54E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4F2B8-BA22-49FF-B94C-789474D78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F1F2F-2037-484F-BFD4-77FF2E633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AC71-AEA1-4FB2-B154-026193964056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B71FC-43F0-4025-9BE6-1E75A93B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013DC-AB3F-47EC-8D2E-D90C0F46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3986-399D-4379-9697-9A11563DE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21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1FFB-4A22-46B7-9C0D-52A4B3755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F7DAB2-1148-4846-960F-2D3027881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AC712-2C82-49EB-8717-A7D025BD6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D3EE0-1067-4CC6-BC75-38DC97E71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AC71-AEA1-4FB2-B154-026193964056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355B7-210D-468E-A627-48AD448C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C3CE6-C7FE-40A6-B30F-98D6F857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03986-399D-4379-9697-9A11563DE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93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8E0EEB-95F1-45D1-819B-E749A698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4CFE8-E7F5-4163-B926-CEF0D4FAB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2AD85-FE7E-4D48-938D-3165FCA02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7AC71-AEA1-4FB2-B154-026193964056}" type="datetimeFigureOut">
              <a:rPr lang="en-GB" smtClean="0"/>
              <a:t>26/04/2020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86BAA-3E52-44D9-9794-AC77E95B5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049D7-02B1-4775-A9AC-5ECD444C8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03986-399D-4379-9697-9A11563DE9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54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CAC77C-644D-49A5-A832-08359413A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18" y="1119841"/>
            <a:ext cx="6514012" cy="46183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3535FB-D88C-427D-BB21-2BE042D70B1B}"/>
              </a:ext>
            </a:extLst>
          </p:cNvPr>
          <p:cNvSpPr txBox="1"/>
          <p:nvPr/>
        </p:nvSpPr>
        <p:spPr>
          <a:xfrm>
            <a:off x="102327" y="0"/>
            <a:ext cx="189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96/2/2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C2D48C-0F37-43AC-A7BF-3C0DA080ED15}"/>
              </a:ext>
            </a:extLst>
          </p:cNvPr>
          <p:cNvSpPr/>
          <p:nvPr/>
        </p:nvSpPr>
        <p:spPr>
          <a:xfrm>
            <a:off x="4080997" y="866933"/>
            <a:ext cx="1198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2:2:1 Ratio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525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1</cp:revision>
  <dcterms:created xsi:type="dcterms:W3CDTF">2020-04-26T20:48:14Z</dcterms:created>
  <dcterms:modified xsi:type="dcterms:W3CDTF">2020-04-26T20:53:43Z</dcterms:modified>
</cp:coreProperties>
</file>