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DD70-F2C3-4B93-B451-C68B1AAF8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E173-8560-4F81-8EBA-3E92BF8AF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C613-C430-4979-AA75-64C8CFAB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E278-D4CA-4C7F-BDEE-F313CD20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70A3E-4101-4788-914D-DF8EBDDB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5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BD78-609D-423D-BD70-3B2BB20A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6D1DA-CCBC-4B90-B8C1-A22852991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0A1A-36BF-4EEA-8B54-FC197C3E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2935-9EFA-4A37-946B-704FFBEB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FA58-BC99-46F2-A21F-0C61772F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2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8F7D5-80A0-4FAC-82BA-155677C88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5D8FB-0B88-427F-BCF2-593D61727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EEDC7-4B1F-4643-83EA-392BAF56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B9C8-D41C-4A43-912A-D6051610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C68C5-5564-4162-BDB2-DB6F5C05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4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A401-C1E2-4C10-A3F6-D9D50258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193C-A76E-45C1-990A-957908CF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7CC5-E84A-4831-8774-41A410AB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57C6-BAA9-49A0-9FA8-E7009EF6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566F-8282-4F0D-BC3A-93C724E1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05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0B2-5F7C-4F3F-A1AD-F1662221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E0913-AF64-48AB-804B-4BDDDCE6A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7ECD-49CA-440E-AB36-7DAF8F5D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95FE-39B9-40FE-805C-FF6F36AD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4050-38E8-4000-AAE6-9DE6125F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37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F293-701A-4C61-89D7-0ECF84E9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A72E-6ED9-421F-958C-AAEC323AC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D916E-54CE-43CF-8930-BAACFB2D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131E7-89F1-4457-94F5-46002EFB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02D4B-2347-423A-B8EB-EAB3EAD1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C8AE-C76E-4AB9-8CF8-1B49E955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1E0E-86A7-41DF-8090-336B684A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4261-3446-4192-8441-6B78F2BE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381F-86DC-461B-9A33-93AC7250E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72B00-9B56-42A6-8486-0E1C66B5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D7B4A-4BC4-4D3A-B901-FD09DF9C0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7F93D-4AEF-4716-8123-BEDBAF43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95E04-3647-4CF5-88F2-C42530BA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D6C1-1790-47BE-9A25-EBF20C4B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1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5C39-93C3-412B-9E44-6607ECB0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456E1-A488-40B9-917D-C881FA85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B4FD3-1AA2-4C82-93B1-5984DC35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77D8A-C55A-4197-B5A5-F7D10B20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DE076-1FFD-4305-8DCE-8B3C7A70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D6A24-D83D-4E04-9D2C-3CD452A3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6E280-891F-4F6A-8391-51DC1F5C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5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9F56-87B2-4398-A9F7-167F287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675D-6A5B-49C7-B730-EC466CF4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9277-514E-42FB-AF01-BAE0D96F5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EE359-0A2E-4B37-AAFE-6048E6FF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2F00D-8671-4B9A-AAE2-A7C3D89D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0C5EE-387F-4F9C-9715-7AC5ABA5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9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11C-9B0F-461A-B109-CE1EBE09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426F5-AB50-410B-889D-85ADF8376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27C34-47A7-49DB-8DC0-6EFF7312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8FE26-A671-42EC-9E42-740283A7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C66-990C-48C8-AEED-67B7C6BC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A9B55-26A5-4CE3-8C6B-49699335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21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FFF3D-1632-456F-82CB-75765933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3176-E602-42A7-92E2-193FE96D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7E77-4F3E-450A-AAEE-447FED6B4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62B5-5EFC-480D-B130-8A48AEE6A4D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3F63-4EDC-4D78-9C5A-D35CC506A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9F8B-7361-480A-AE2D-FAD19F18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F9EC-3999-4181-BC56-8762389746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EB3AA2-2C62-4791-959E-CEE8B947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74853"/>
              </p:ext>
            </p:extLst>
          </p:nvPr>
        </p:nvGraphicFramePr>
        <p:xfrm>
          <a:off x="1054461" y="46325"/>
          <a:ext cx="6990715" cy="1920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67804">
                  <a:extLst>
                    <a:ext uri="{9D8B030D-6E8A-4147-A177-3AD203B41FA5}">
                      <a16:colId xmlns:a16="http://schemas.microsoft.com/office/drawing/2014/main" val="4282753828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2667938719"/>
                    </a:ext>
                  </a:extLst>
                </a:gridCol>
                <a:gridCol w="905446">
                  <a:extLst>
                    <a:ext uri="{9D8B030D-6E8A-4147-A177-3AD203B41FA5}">
                      <a16:colId xmlns:a16="http://schemas.microsoft.com/office/drawing/2014/main" val="2017729645"/>
                    </a:ext>
                  </a:extLst>
                </a:gridCol>
                <a:gridCol w="795401">
                  <a:extLst>
                    <a:ext uri="{9D8B030D-6E8A-4147-A177-3AD203B41FA5}">
                      <a16:colId xmlns:a16="http://schemas.microsoft.com/office/drawing/2014/main" val="1138962956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925107168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3977311882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3769777502"/>
                    </a:ext>
                  </a:extLst>
                </a:gridCol>
              </a:tblGrid>
              <a:tr h="19593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To/From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56493"/>
                  </a:ext>
                </a:extLst>
              </a:tr>
              <a:tr h="195937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6916"/>
                  </a:ext>
                </a:extLst>
              </a:tr>
              <a:tr h="2659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1575369"/>
                  </a:ext>
                </a:extLst>
              </a:tr>
              <a:tr h="2659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05758"/>
                  </a:ext>
                </a:extLst>
              </a:tr>
              <a:tr h="26592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33785"/>
                  </a:ext>
                </a:extLst>
              </a:tr>
              <a:tr h="26592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00563"/>
                  </a:ext>
                </a:extLst>
              </a:tr>
              <a:tr h="26592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0.1984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1204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B173178-AB43-4AB6-AB50-76EF899EC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39972"/>
              </p:ext>
            </p:extLst>
          </p:nvPr>
        </p:nvGraphicFramePr>
        <p:xfrm>
          <a:off x="1054461" y="2145714"/>
          <a:ext cx="6990715" cy="1920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67804">
                  <a:extLst>
                    <a:ext uri="{9D8B030D-6E8A-4147-A177-3AD203B41FA5}">
                      <a16:colId xmlns:a16="http://schemas.microsoft.com/office/drawing/2014/main" val="4282753828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2667938719"/>
                    </a:ext>
                  </a:extLst>
                </a:gridCol>
                <a:gridCol w="905446">
                  <a:extLst>
                    <a:ext uri="{9D8B030D-6E8A-4147-A177-3AD203B41FA5}">
                      <a16:colId xmlns:a16="http://schemas.microsoft.com/office/drawing/2014/main" val="2017729645"/>
                    </a:ext>
                  </a:extLst>
                </a:gridCol>
                <a:gridCol w="795401">
                  <a:extLst>
                    <a:ext uri="{9D8B030D-6E8A-4147-A177-3AD203B41FA5}">
                      <a16:colId xmlns:a16="http://schemas.microsoft.com/office/drawing/2014/main" val="1138962956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925107168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3977311882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376977750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To/From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5649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69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0.0934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0.0934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0.0934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0.0934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15753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0.0934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0.0934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0575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0.0934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337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0.0934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00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0.0934</a:t>
                      </a:r>
                      <a:endParaRPr lang="en-GB" sz="12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0.1050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120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191FE0-6046-43C8-9679-998F2D47F769}"/>
              </a:ext>
            </a:extLst>
          </p:cNvPr>
          <p:cNvSpPr txBox="1"/>
          <p:nvPr/>
        </p:nvSpPr>
        <p:spPr>
          <a:xfrm>
            <a:off x="52254" y="1050984"/>
            <a:ext cx="105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2524C-7966-4E73-B199-F6CE2D3DB19F}"/>
              </a:ext>
            </a:extLst>
          </p:cNvPr>
          <p:cNvSpPr txBox="1"/>
          <p:nvPr/>
        </p:nvSpPr>
        <p:spPr>
          <a:xfrm>
            <a:off x="52254" y="3101369"/>
            <a:ext cx="105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2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09B8B09-6A16-4430-BA38-6615384DB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18464"/>
              </p:ext>
            </p:extLst>
          </p:nvPr>
        </p:nvGraphicFramePr>
        <p:xfrm>
          <a:off x="1054461" y="4245103"/>
          <a:ext cx="6990715" cy="1920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67804">
                  <a:extLst>
                    <a:ext uri="{9D8B030D-6E8A-4147-A177-3AD203B41FA5}">
                      <a16:colId xmlns:a16="http://schemas.microsoft.com/office/drawing/2014/main" val="4282753828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2667938719"/>
                    </a:ext>
                  </a:extLst>
                </a:gridCol>
                <a:gridCol w="905446">
                  <a:extLst>
                    <a:ext uri="{9D8B030D-6E8A-4147-A177-3AD203B41FA5}">
                      <a16:colId xmlns:a16="http://schemas.microsoft.com/office/drawing/2014/main" val="2017729645"/>
                    </a:ext>
                  </a:extLst>
                </a:gridCol>
                <a:gridCol w="795401">
                  <a:extLst>
                    <a:ext uri="{9D8B030D-6E8A-4147-A177-3AD203B41FA5}">
                      <a16:colId xmlns:a16="http://schemas.microsoft.com/office/drawing/2014/main" val="1138962956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925107168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3977311882"/>
                    </a:ext>
                  </a:extLst>
                </a:gridCol>
                <a:gridCol w="1080516">
                  <a:extLst>
                    <a:ext uri="{9D8B030D-6E8A-4147-A177-3AD203B41FA5}">
                      <a16:colId xmlns:a16="http://schemas.microsoft.com/office/drawing/2014/main" val="3769777502"/>
                    </a:ext>
                  </a:extLst>
                </a:gridCol>
              </a:tblGrid>
              <a:tr h="130181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To/From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56493"/>
                  </a:ext>
                </a:extLst>
              </a:tr>
              <a:tr h="130181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6916"/>
                  </a:ext>
                </a:extLst>
              </a:tr>
              <a:tr h="1301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0.0467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0.0467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0.0467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0.0467</a:t>
                      </a:r>
                      <a:endParaRPr lang="en-GB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1575369"/>
                  </a:ext>
                </a:extLst>
              </a:tr>
              <a:tr h="1301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0.0467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0.2159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0.2159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0.2159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05758"/>
                  </a:ext>
                </a:extLst>
              </a:tr>
              <a:tr h="216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0.2159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effectLst/>
                        </a:rPr>
                        <a:t> 0.2626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effectLst/>
                        </a:rPr>
                        <a:t>0.2626</a:t>
                      </a:r>
                      <a:endParaRPr lang="en-GB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effectLst/>
                        </a:rPr>
                        <a:t>0.2626</a:t>
                      </a:r>
                      <a:endParaRPr lang="en-GB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333785"/>
                  </a:ext>
                </a:extLst>
              </a:tr>
              <a:tr h="2169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0.2159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effectLst/>
                        </a:rPr>
                        <a:t>0.2626</a:t>
                      </a:r>
                      <a:endParaRPr lang="en-GB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effectLst/>
                        </a:rPr>
                        <a:t>0.2626</a:t>
                      </a:r>
                      <a:endParaRPr lang="en-GB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effectLst/>
                        </a:rPr>
                        <a:t>0.2626</a:t>
                      </a:r>
                      <a:endParaRPr lang="en-GB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00563"/>
                  </a:ext>
                </a:extLst>
              </a:tr>
              <a:tr h="2169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General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0.2159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effectLst/>
                        </a:rPr>
                        <a:t>0.2626</a:t>
                      </a:r>
                      <a:endParaRPr lang="en-GB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effectLst/>
                        </a:rPr>
                        <a:t>0.2626</a:t>
                      </a:r>
                      <a:endParaRPr lang="en-GB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effectLst/>
                        </a:rPr>
                        <a:t>0.2626</a:t>
                      </a:r>
                      <a:endParaRPr lang="en-GB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1120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BA8D7AB-FEAC-48DD-B6FA-D3101D3C3287}"/>
              </a:ext>
            </a:extLst>
          </p:cNvPr>
          <p:cNvSpPr txBox="1"/>
          <p:nvPr/>
        </p:nvSpPr>
        <p:spPr>
          <a:xfrm>
            <a:off x="0" y="5129414"/>
            <a:ext cx="105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4</a:t>
            </a:r>
          </a:p>
        </p:txBody>
      </p:sp>
    </p:spTree>
    <p:extLst>
      <p:ext uri="{BB962C8B-B14F-4D97-AF65-F5344CB8AC3E}">
        <p14:creationId xmlns:p14="http://schemas.microsoft.com/office/powerpoint/2010/main" val="122216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145</Words>
  <Application>Microsoft Office PowerPoint</Application>
  <PresentationFormat>Widescreen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15</cp:revision>
  <dcterms:created xsi:type="dcterms:W3CDTF">2020-04-26T11:49:04Z</dcterms:created>
  <dcterms:modified xsi:type="dcterms:W3CDTF">2020-04-29T13:55:04Z</dcterms:modified>
</cp:coreProperties>
</file>