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1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1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9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56" y="3828676"/>
            <a:ext cx="4059130" cy="1542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71" y="140043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BASELINE</a:t>
            </a:r>
            <a:r>
              <a:rPr lang="en-GB" dirty="0" smtClean="0"/>
              <a:t> – No Alteration to the </a:t>
            </a:r>
            <a:r>
              <a:rPr lang="el-GR" dirty="0" smtClean="0"/>
              <a:t>β</a:t>
            </a:r>
            <a:r>
              <a:rPr lang="en-GB" dirty="0" smtClean="0"/>
              <a:t> Parameter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4"/>
            <a:ext cx="3911856" cy="2789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56" y="1099204"/>
            <a:ext cx="3984366" cy="278905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57942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06525" y="3229232"/>
            <a:ext cx="1940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180"/>
          <a:stretch/>
        </p:blipFill>
        <p:spPr>
          <a:xfrm>
            <a:off x="0" y="3828676"/>
            <a:ext cx="3970638" cy="1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45" y="3828676"/>
            <a:ext cx="4067982" cy="1588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71" y="140043"/>
            <a:ext cx="785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Scenario 1</a:t>
            </a:r>
            <a:r>
              <a:rPr lang="en-GB" b="1" dirty="0" smtClean="0"/>
              <a:t> </a:t>
            </a:r>
            <a:r>
              <a:rPr lang="en-GB" dirty="0" smtClean="0"/>
              <a:t>– Immediate reduction to </a:t>
            </a:r>
            <a:r>
              <a:rPr lang="el-GR" dirty="0" smtClean="0"/>
              <a:t>β</a:t>
            </a:r>
            <a:r>
              <a:rPr lang="en-GB" dirty="0" smtClean="0"/>
              <a:t> (0.625*</a:t>
            </a:r>
            <a:r>
              <a:rPr lang="el-GR" dirty="0" smtClean="0"/>
              <a:t> β</a:t>
            </a:r>
            <a:r>
              <a:rPr lang="en-GB" dirty="0" smtClean="0"/>
              <a:t>) at day 41 for 12 weeks (84 days)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5"/>
            <a:ext cx="3911856" cy="2803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56" y="1099204"/>
            <a:ext cx="3997978" cy="280384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3090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28676"/>
            <a:ext cx="4003589" cy="156355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*0.625 = 0.144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18287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03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5" y="1099204"/>
            <a:ext cx="3956829" cy="2803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1027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2 </a:t>
            </a:r>
            <a:r>
              <a:rPr lang="en-GB" dirty="0" smtClean="0"/>
              <a:t>– Immediate reduction to </a:t>
            </a:r>
            <a:r>
              <a:rPr lang="el-GR" dirty="0" smtClean="0"/>
              <a:t>β</a:t>
            </a:r>
            <a:r>
              <a:rPr lang="en-GB" dirty="0" smtClean="0"/>
              <a:t> at day 41 (0.25*</a:t>
            </a:r>
            <a:r>
              <a:rPr lang="el-GR" dirty="0" smtClean="0"/>
              <a:t> β</a:t>
            </a:r>
            <a:r>
              <a:rPr lang="en-GB" dirty="0" smtClean="0"/>
              <a:t>) – with a linear increase back to baseline after 12 weeks (84 days)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6010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147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03050"/>
            <a:ext cx="3988889" cy="1550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4" y="3903049"/>
            <a:ext cx="3988889" cy="15503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38428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1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6" y="1099205"/>
            <a:ext cx="3940114" cy="2803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1085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3</a:t>
            </a:r>
            <a:r>
              <a:rPr lang="en-GB" b="1" dirty="0" smtClean="0"/>
              <a:t> </a:t>
            </a:r>
            <a:r>
              <a:rPr lang="en-GB" dirty="0" smtClean="0"/>
              <a:t>– </a:t>
            </a:r>
            <a:r>
              <a:rPr lang="en-GB" dirty="0" smtClean="0"/>
              <a:t>Linear decrease to </a:t>
            </a:r>
            <a:r>
              <a:rPr lang="el-GR" dirty="0" smtClean="0"/>
              <a:t>β</a:t>
            </a:r>
            <a:r>
              <a:rPr lang="en-GB" dirty="0" smtClean="0"/>
              <a:t> starting at day 41 – with </a:t>
            </a:r>
            <a:r>
              <a:rPr lang="el-GR" dirty="0" smtClean="0"/>
              <a:t>β</a:t>
            </a:r>
            <a:r>
              <a:rPr lang="en-GB" dirty="0" smtClean="0"/>
              <a:t> reaching 0.25*</a:t>
            </a:r>
            <a:r>
              <a:rPr lang="el-GR" dirty="0" smtClean="0"/>
              <a:t>β</a:t>
            </a:r>
            <a:r>
              <a:rPr lang="en-GB" dirty="0" smtClean="0"/>
              <a:t> at week 12 (84 days) – Immediate return to baseline </a:t>
            </a:r>
            <a:r>
              <a:rPr lang="el-GR" dirty="0" smtClean="0"/>
              <a:t>β</a:t>
            </a:r>
            <a:r>
              <a:rPr lang="en-GB" dirty="0" smtClean="0"/>
              <a:t> after week 12</a:t>
            </a:r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04547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5" y="3928498"/>
            <a:ext cx="4044778" cy="157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1222"/>
          <a:stretch/>
        </p:blipFill>
        <p:spPr>
          <a:xfrm>
            <a:off x="1" y="3903051"/>
            <a:ext cx="3995350" cy="15719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33327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052"/>
            <a:ext cx="4036541" cy="1586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4"/>
            <a:ext cx="3965515" cy="2830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5" y="1099204"/>
            <a:ext cx="4013040" cy="2803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950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Scenario 4</a:t>
            </a:r>
            <a:r>
              <a:rPr lang="en-GB" dirty="0" smtClean="0"/>
              <a:t> – </a:t>
            </a:r>
            <a:r>
              <a:rPr lang="en-GB" dirty="0" smtClean="0"/>
              <a:t>Linear decrease to </a:t>
            </a:r>
            <a:r>
              <a:rPr lang="el-GR" dirty="0" smtClean="0"/>
              <a:t>β</a:t>
            </a:r>
            <a:r>
              <a:rPr lang="en-GB" dirty="0" smtClean="0"/>
              <a:t> starting at day 41 – with </a:t>
            </a:r>
            <a:r>
              <a:rPr lang="el-GR" dirty="0" smtClean="0"/>
              <a:t>β</a:t>
            </a:r>
            <a:r>
              <a:rPr lang="en-GB" dirty="0" smtClean="0"/>
              <a:t> reaching 0.25*</a:t>
            </a:r>
            <a:r>
              <a:rPr lang="el-GR" dirty="0" smtClean="0"/>
              <a:t>β</a:t>
            </a:r>
            <a:r>
              <a:rPr lang="en-GB" dirty="0" smtClean="0"/>
              <a:t> at week 6 (42 days). </a:t>
            </a:r>
          </a:p>
          <a:p>
            <a:r>
              <a:rPr lang="en-GB" dirty="0" smtClean="0"/>
              <a:t>This is followed by a linear increase to baseline </a:t>
            </a:r>
            <a:r>
              <a:rPr lang="el-GR" dirty="0" smtClean="0"/>
              <a:t>β</a:t>
            </a:r>
            <a:r>
              <a:rPr lang="en-GB" dirty="0" smtClean="0"/>
              <a:t> by week 12 (84 days).</a:t>
            </a:r>
            <a:endParaRPr lang="en-GB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62688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162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16" y="3898621"/>
            <a:ext cx="4059090" cy="15953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40988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32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5" y="1099205"/>
            <a:ext cx="3977215" cy="2830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471" y="140043"/>
            <a:ext cx="113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5</a:t>
            </a:r>
            <a:r>
              <a:rPr lang="en-GB" dirty="0" smtClean="0"/>
              <a:t> – 1 week after I = 0.01 (day 41) </a:t>
            </a:r>
            <a:r>
              <a:rPr lang="el-GR" dirty="0" smtClean="0"/>
              <a:t>β</a:t>
            </a:r>
            <a:r>
              <a:rPr lang="en-GB" dirty="0" smtClean="0"/>
              <a:t> “pulses” to 0.25*</a:t>
            </a:r>
            <a:r>
              <a:rPr lang="el-GR" dirty="0" smtClean="0"/>
              <a:t>β</a:t>
            </a:r>
            <a:r>
              <a:rPr lang="en-GB" dirty="0" smtClean="0"/>
              <a:t> for 2 weeks, followed by a return back to baseline </a:t>
            </a:r>
            <a:r>
              <a:rPr lang="el-GR" dirty="0" smtClean="0"/>
              <a:t>β</a:t>
            </a:r>
            <a:r>
              <a:rPr lang="en-GB" dirty="0" smtClean="0"/>
              <a:t> for 2 weeks. This is followed by subsequent 2 week pulses (0.25*</a:t>
            </a:r>
            <a:r>
              <a:rPr lang="el-GR" dirty="0" smtClean="0"/>
              <a:t>β</a:t>
            </a:r>
            <a:r>
              <a:rPr lang="en-GB" dirty="0" smtClean="0"/>
              <a:t>) at 2 week intervals until week 11. 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931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483"/>
            <a:ext cx="4024742" cy="1650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094"/>
          <a:stretch/>
        </p:blipFill>
        <p:spPr>
          <a:xfrm>
            <a:off x="3962400" y="3888262"/>
            <a:ext cx="4014314" cy="16640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22704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510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15</cp:revision>
  <dcterms:created xsi:type="dcterms:W3CDTF">2020-02-27T11:28:58Z</dcterms:created>
  <dcterms:modified xsi:type="dcterms:W3CDTF">2020-02-27T16:00:33Z</dcterms:modified>
</cp:coreProperties>
</file>