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7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3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7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3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3E94-3925-47A8-AC03-7B51385B25E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463D-3043-4FC2-869B-27C052CB6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8" y="617838"/>
            <a:ext cx="3466631" cy="360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45" y="617838"/>
            <a:ext cx="3485462" cy="3605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606" y="617838"/>
            <a:ext cx="3540664" cy="36859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741" y="4223308"/>
            <a:ext cx="3473530" cy="3089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937" y="4223308"/>
            <a:ext cx="3428803" cy="308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39" y="4223309"/>
            <a:ext cx="3456797" cy="30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2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5</cp:revision>
  <dcterms:created xsi:type="dcterms:W3CDTF">2020-02-22T17:04:13Z</dcterms:created>
  <dcterms:modified xsi:type="dcterms:W3CDTF">2020-02-24T15:25:55Z</dcterms:modified>
</cp:coreProperties>
</file>