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FBB1-6D22-4DC6-BB37-328445BC9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7B4FF-3584-432A-AFE1-C42E15231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171C3-B1A6-4164-9E25-F7AA74AB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9A8-08FD-4214-A365-808B0269E878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4F89A-FA7C-481B-B814-7C9007C4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D0146-D125-4927-BDFD-F6CC2BD7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3AC1-5C9A-40D3-A9FA-905217DAE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04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55C9-8B55-4DDF-BA96-434412CE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44677-A16F-4DBC-9259-D17F5843E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65A92-25EF-4A77-8A92-08C51FC8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9A8-08FD-4214-A365-808B0269E878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EF84C-3435-400B-BAA0-AD75E90D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51A4C-2AE2-494B-BDAC-12CE582B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3AC1-5C9A-40D3-A9FA-905217DAE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54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988C4-F063-4450-B3BB-CFCB7EDB7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81A90-A3B1-4BF9-8C83-A37E5A71C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0513F-0D5E-4E6F-A1E8-BEBD9A59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9A8-08FD-4214-A365-808B0269E878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FCFC5-9A37-40F9-839D-5C1430FB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789C2-76F0-4590-A391-5EEF64F6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3AC1-5C9A-40D3-A9FA-905217DAE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33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5186-D508-4542-9842-3E0452DD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188C-1736-4CBF-A631-F5BB30BF9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05AB3-3BC4-400D-9193-C08719EB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9A8-08FD-4214-A365-808B0269E878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41D2A-F3DF-46EB-A385-15DDBA39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90A79-3472-47DB-AB1B-8F8CB289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3AC1-5C9A-40D3-A9FA-905217DAE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35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38A8-25D2-44F6-8FD6-A4471D55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F2B33-3C71-4491-AD4B-89BCB5562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BD89-7599-4189-821C-CAF54AE2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9A8-08FD-4214-A365-808B0269E878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D3F48-87E6-4388-9AB8-BA714B7B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DDDC-93F7-47A8-BE82-472BE473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3AC1-5C9A-40D3-A9FA-905217DAE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37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1EB5-7478-4819-B356-30E6C0CD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3831-2C23-470F-9305-DF9D209D1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70B4F-27AF-46E8-955A-09C4DA913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B94E3-5F71-4635-B7B8-54E3512D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9A8-08FD-4214-A365-808B0269E878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FCDCA-B7B2-4C84-8937-D5963D96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4DFC5-3F47-471E-87A5-537A146C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3AC1-5C9A-40D3-A9FA-905217DAE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59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1C3F-19FB-4271-AC99-D3B68794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A2B5C-F97D-48B3-84BF-E2418B33F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98E93-F6D3-4E1F-80FD-7B12502D3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9A5CE-BE9C-43CC-80E6-2B53BBA5E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F59C4-5200-4A10-85C3-45920668D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DF30F-3177-4D20-8D47-5770EFFD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9A8-08FD-4214-A365-808B0269E878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8DB4D-4AB1-46E9-AD8E-ABAE9C7E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95022-4EBE-4D6B-94EA-96180DA9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3AC1-5C9A-40D3-A9FA-905217DAE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08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325E-6593-46FA-899A-6B5D9FF2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32B94-D938-482E-98BB-8B589B9C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9A8-08FD-4214-A365-808B0269E878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D7D45-7CA2-4874-B6C9-74171D72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3BEF8-7950-4913-BB99-B1498046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3AC1-5C9A-40D3-A9FA-905217DAE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18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E0BB2-D9E0-49AE-B910-7F631823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9A8-08FD-4214-A365-808B0269E878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FEB29-B9B3-4776-8F7A-F4778E8B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BF6E3-6112-43D3-82F3-8954A895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3AC1-5C9A-40D3-A9FA-905217DAE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6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D282-BEB8-445D-A920-96D94DA6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3D3C2-E44C-4BF3-BBB2-4DD45DE0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9D161-3371-48EA-8D92-BBE09CA3B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83690-D6AC-4C10-8DE8-C5B2323B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9A8-08FD-4214-A365-808B0269E878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FD51D-2AE3-4B84-8313-6F914A92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C46C5-239F-4D1B-A553-34C262A6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3AC1-5C9A-40D3-A9FA-905217DAE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05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8BCC-F038-4894-9EA8-09DD5494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6AF69-35FC-4440-BE79-3CB250C70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073E0-A31C-4636-AC4E-0F6221643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519FD-7CD6-44C8-BD2A-66F71DE9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9A8-08FD-4214-A365-808B0269E878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D4EEF-9648-411D-A9F5-F6FF0B8E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B7419-1101-4200-8C1C-C2C5766E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3AC1-5C9A-40D3-A9FA-905217DAE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8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78F7B-2436-4977-B13E-5610D2CD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31710-DF49-4F74-978F-93162C121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BD48-403F-4B9E-85D0-54FB3030F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729A8-08FD-4214-A365-808B0269E878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36BB8-F76A-4153-BDAC-8481C799B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AD0A-9D85-483C-8A11-2E80B3DC1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63AC1-5C9A-40D3-A9FA-905217DAE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59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FD504A-0BEB-4113-86EE-A9050C0F8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13" y="0"/>
            <a:ext cx="529936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307953-7A62-44BE-907C-6D91F9E0E30C}"/>
              </a:ext>
            </a:extLst>
          </p:cNvPr>
          <p:cNvSpPr txBox="1"/>
          <p:nvPr/>
        </p:nvSpPr>
        <p:spPr>
          <a:xfrm>
            <a:off x="7258050" y="333375"/>
            <a:ext cx="375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Using baseline parameters SIRS model</a:t>
            </a:r>
          </a:p>
        </p:txBody>
      </p:sp>
    </p:spTree>
    <p:extLst>
      <p:ext uri="{BB962C8B-B14F-4D97-AF65-F5344CB8AC3E}">
        <p14:creationId xmlns:p14="http://schemas.microsoft.com/office/powerpoint/2010/main" val="266107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57B5-ED8C-4FE3-9440-4E72D51B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5" y="217714"/>
            <a:ext cx="4628606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Duration of current lockdown – 6 baseline, 9 and 12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259D1-CBB9-4B05-BBC2-62B45A06F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020" y="0"/>
            <a:ext cx="529936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9A4456-8A44-4D3C-8252-CC4ECEAEC288}"/>
              </a:ext>
            </a:extLst>
          </p:cNvPr>
          <p:cNvSpPr txBox="1"/>
          <p:nvPr/>
        </p:nvSpPr>
        <p:spPr>
          <a:xfrm>
            <a:off x="10624457" y="880495"/>
            <a:ext cx="97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 Weeks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A80A6-4054-4DF5-AB41-7D4CC0267F4C}"/>
              </a:ext>
            </a:extLst>
          </p:cNvPr>
          <p:cNvSpPr txBox="1"/>
          <p:nvPr/>
        </p:nvSpPr>
        <p:spPr>
          <a:xfrm>
            <a:off x="10624456" y="3059668"/>
            <a:ext cx="97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 Weeks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21B70-81BE-4F22-A961-88D9B82DC5ED}"/>
              </a:ext>
            </a:extLst>
          </p:cNvPr>
          <p:cNvSpPr txBox="1"/>
          <p:nvPr/>
        </p:nvSpPr>
        <p:spPr>
          <a:xfrm>
            <a:off x="10624456" y="4971199"/>
            <a:ext cx="10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 Weeks</a:t>
            </a:r>
          </a:p>
        </p:txBody>
      </p:sp>
    </p:spTree>
    <p:extLst>
      <p:ext uri="{BB962C8B-B14F-4D97-AF65-F5344CB8AC3E}">
        <p14:creationId xmlns:p14="http://schemas.microsoft.com/office/powerpoint/2010/main" val="55067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526F-E47A-4E2E-80C9-4CB3538E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3649133" cy="1325563"/>
          </a:xfrm>
        </p:spPr>
        <p:txBody>
          <a:bodyPr/>
          <a:lstStyle/>
          <a:p>
            <a:r>
              <a:rPr lang="en-GB" dirty="0"/>
              <a:t>Altering Phase 4 </a:t>
            </a:r>
            <a:r>
              <a:rPr lang="en-GB" dirty="0" err="1"/>
              <a:t>R_e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3CDCD-7A14-40C9-B67E-016E117FE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67" y="0"/>
            <a:ext cx="529936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B0867D-39C1-4273-98E9-3ED1F720DBC2}"/>
              </a:ext>
            </a:extLst>
          </p:cNvPr>
          <p:cNvSpPr txBox="1"/>
          <p:nvPr/>
        </p:nvSpPr>
        <p:spPr>
          <a:xfrm>
            <a:off x="10922984" y="88049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2A222-1FF4-4BC4-9A34-794A150892EE}"/>
              </a:ext>
            </a:extLst>
          </p:cNvPr>
          <p:cNvSpPr txBox="1"/>
          <p:nvPr/>
        </p:nvSpPr>
        <p:spPr>
          <a:xfrm>
            <a:off x="10922983" y="30596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+25%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B206D-A1E0-4959-A4E8-0538ADE2D711}"/>
              </a:ext>
            </a:extLst>
          </p:cNvPr>
          <p:cNvSpPr txBox="1"/>
          <p:nvPr/>
        </p:nvSpPr>
        <p:spPr>
          <a:xfrm>
            <a:off x="10922983" y="497119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-25%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2A70EB-C438-4089-93E2-E67B61C09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99" y="2882963"/>
            <a:ext cx="4533180" cy="39665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D9FCB3-B89C-4139-AB9E-26D4FCA2058C}"/>
              </a:ext>
            </a:extLst>
          </p:cNvPr>
          <p:cNvSpPr txBox="1"/>
          <p:nvPr/>
        </p:nvSpPr>
        <p:spPr>
          <a:xfrm>
            <a:off x="524799" y="1640114"/>
            <a:ext cx="364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phase 4 betas were kept at 100% or ranged from 0.75 to 1.25 </a:t>
            </a:r>
          </a:p>
        </p:txBody>
      </p:sp>
    </p:spTree>
    <p:extLst>
      <p:ext uri="{BB962C8B-B14F-4D97-AF65-F5344CB8AC3E}">
        <p14:creationId xmlns:p14="http://schemas.microsoft.com/office/powerpoint/2010/main" val="366606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Duration of current lockdown – 6 baseline, 9 and 12 </vt:lpstr>
      <vt:lpstr>Altering Phase 4 R_e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5</cp:revision>
  <dcterms:created xsi:type="dcterms:W3CDTF">2020-04-30T12:26:04Z</dcterms:created>
  <dcterms:modified xsi:type="dcterms:W3CDTF">2020-04-30T14:22:03Z</dcterms:modified>
</cp:coreProperties>
</file>