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686D-5B26-4E3E-86E2-A59BC27D9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C3096-413A-40D4-B404-C1711E467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990A-A71C-4261-A0D3-728EF20F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2973-92C6-404F-A8E2-FE0719DB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E1EF3-0D2F-4E1C-8818-5C3A6BB5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FF60-C366-46BD-8B10-A09A52D6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ECF8-00F9-4B21-B44E-14AB4D77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2CCB1-A621-403F-9160-15DF9060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0FE7-F542-4EDD-949B-0D24CD77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45F5-9B77-44B4-82B6-B642B6A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8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FD6B8-DC89-4530-9519-276B4541D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E9DE8-15E2-4398-A160-7A9F48AA2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1479-4DB2-4EBE-8E06-425A2C47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C620-539E-49C7-94FB-5C66569A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8E96-8596-4D45-AE74-6073CB9A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1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D46A-1007-43CE-9C9A-EB995ED1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7892-B4D2-4A68-9998-FBE91C07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188B1-75D9-4BED-AC79-437EFBEC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8235-6018-4830-B308-12B04C2D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BD520-2EA3-4337-AE0D-568D6F92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4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7760-0D00-4F0B-80DF-55B58251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A7FD-6598-49A5-BAEB-A9A99ECA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3AAE-112B-4C78-9382-38DA5AD4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719C-F6D7-497B-84EE-B77CC244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18A1-B8DC-4489-ADB5-D86DCAB0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4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5A50-5EE9-488B-87E1-85B1582B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E40B-4F1E-45D2-AA18-BEBD8988B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AC0C-9116-41D7-8AFF-1DD93C961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0BE5A-0B78-432D-A359-9C3ACE63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5956F-A0F8-4FF9-9C01-B67698D2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271FF-7D6B-4F97-8F30-67EB6192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5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859B-1A02-4816-8ED2-398E5393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33CAF-1E2E-4861-AEC3-39613262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A4A87-17DF-4DE5-BB7D-F046780D1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2C3E4-2130-4334-AC41-CFF49A6B5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8A280-58E7-423D-9DCC-D191C93E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78C87-6D15-4452-853A-D2941659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76A9F-2DBF-4088-B627-A51A174F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BC729-BDAF-462B-8D3D-C5E70006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2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2997-F6D8-44C0-8298-4F145109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46FEA-A415-4C80-BFCC-0E25D58D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3183-8E35-438A-8D48-9AE6792E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07D67-FA49-4AA8-9691-25349419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6DDC0-E13B-470F-9DCE-6FF9524E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29236-D020-4E69-91BB-06551F67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C274E-FFE1-412F-BBC1-1E531F38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5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D45D-4590-41E9-BCF9-42BE1CD0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C564-7BD0-4A3C-AEDE-24F210E7F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4D0F4-5107-43F1-870E-41C857E7B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F45C-29A8-4D4C-8FCE-8D04348D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32B0-C4D8-4FB2-A9A2-C3AC7BD1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62B-EC17-4F4A-B061-F3062503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F0F6-F546-4CC1-A279-415DC234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980BC-D5E4-4A1E-8C32-390F46E7B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D3CB-BF7B-4FAC-9973-5000978AC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4AEC-8571-4D13-BBB8-36298C7E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C4F42-3B55-40F2-B17A-9FF8B4E4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1BF47-94C0-4748-A589-10CC0058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5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E98B7-89A9-497C-BB77-2BFF604F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B3350-EF34-42E1-B1E7-E9611B6FA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E47B-9CE8-401B-9A9B-8148D33F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1CE1-E73F-4889-B529-C8379BDB88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068D-381C-4C29-A420-B374B53C0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FA8E-EF2F-4AF5-BE5F-C00742EC0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19BA-8B1B-48F3-A389-E58041F27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6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0F4C9-8231-460A-9AD8-12747E95C9BD}"/>
              </a:ext>
            </a:extLst>
          </p:cNvPr>
          <p:cNvSpPr txBox="1"/>
          <p:nvPr/>
        </p:nvSpPr>
        <p:spPr>
          <a:xfrm>
            <a:off x="186613" y="1054846"/>
            <a:ext cx="30205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Modelling Social Distancing Measures of COVID-19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Timing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Magnitude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Exit strategies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Dashboard (previously)</a:t>
            </a:r>
            <a:endParaRPr lang="en-GB" sz="2000" b="1" u="sng" dirty="0"/>
          </a:p>
          <a:p>
            <a:pPr marL="514350" indent="-514350">
              <a:buFont typeface="+mj-lt"/>
              <a:buAutoNum type="arabicPeriod"/>
            </a:pPr>
            <a:endParaRPr lang="en-GB" sz="2000" b="1" u="sng" dirty="0"/>
          </a:p>
          <a:p>
            <a:pPr marL="514350" indent="-514350">
              <a:buFont typeface="+mj-lt"/>
              <a:buAutoNum type="arabicPeriod"/>
            </a:pPr>
            <a:endParaRPr lang="en-GB" sz="2000" b="1" u="sng" dirty="0"/>
          </a:p>
          <a:p>
            <a:pPr marL="514350" indent="-514350">
              <a:buFont typeface="+mj-lt"/>
              <a:buAutoNum type="arabicPeriod"/>
            </a:pPr>
            <a:endParaRPr lang="en-GB" sz="2000" b="1" u="sng" dirty="0"/>
          </a:p>
          <a:p>
            <a:pPr marL="514350" indent="-514350">
              <a:buFont typeface="+mj-lt"/>
              <a:buAutoNum type="arabicPeriod"/>
            </a:pPr>
            <a:endParaRPr lang="en-GB" sz="2000" b="1" u="sng" dirty="0"/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Reading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000" dirty="0"/>
              <a:t>I’ve been revisiting a lot of epidemiological and modelling theory!</a:t>
            </a:r>
          </a:p>
          <a:p>
            <a:pPr marL="514350" indent="-514350">
              <a:buFont typeface="+mj-lt"/>
              <a:buAutoNum type="arabicPeriod"/>
            </a:pPr>
            <a:endParaRPr lang="en-GB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AD395-68FB-4C1C-A817-B061829DFA65}"/>
              </a:ext>
            </a:extLst>
          </p:cNvPr>
          <p:cNvSpPr txBox="1"/>
          <p:nvPr/>
        </p:nvSpPr>
        <p:spPr>
          <a:xfrm>
            <a:off x="1025521" y="126448"/>
            <a:ext cx="386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What I’ve Been Doing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6A404-1E4B-4A35-B17C-7F587BAAEED1}"/>
              </a:ext>
            </a:extLst>
          </p:cNvPr>
          <p:cNvSpPr txBox="1"/>
          <p:nvPr/>
        </p:nvSpPr>
        <p:spPr>
          <a:xfrm>
            <a:off x="7057632" y="126448"/>
            <a:ext cx="4242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Things I Still Need to Do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3862AD-91F3-4B86-9F82-26114387BD2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0FFB78-1358-46EB-8DE9-AEE4B3D3855A}"/>
              </a:ext>
            </a:extLst>
          </p:cNvPr>
          <p:cNvSpPr/>
          <p:nvPr/>
        </p:nvSpPr>
        <p:spPr>
          <a:xfrm>
            <a:off x="6320057" y="1054846"/>
            <a:ext cx="302053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b="1" dirty="0"/>
              <a:t>Actual PhD 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Finish up my Chapter 2 write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Move onto next part of Chapter 3 model analysis</a:t>
            </a:r>
          </a:p>
          <a:p>
            <a:endParaRPr lang="en-GB" sz="2000" dirty="0"/>
          </a:p>
          <a:p>
            <a:endParaRPr lang="en-GB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GB" sz="2000" b="1" dirty="0"/>
              <a:t>Formalise a write-up of the recent COVID-19 modelling work</a:t>
            </a:r>
          </a:p>
          <a:p>
            <a:pPr marL="342900" indent="-342900">
              <a:buFont typeface="+mj-lt"/>
              <a:buAutoNum type="arabicPeriod" startAt="2"/>
            </a:pPr>
            <a:endParaRPr lang="en-GB" sz="2000" dirty="0"/>
          </a:p>
          <a:p>
            <a:pPr marL="342900" indent="-342900">
              <a:buFont typeface="+mj-lt"/>
              <a:buAutoNum type="arabicPeriod" startAt="2"/>
            </a:pPr>
            <a:endParaRPr lang="en-GB" sz="2000" dirty="0"/>
          </a:p>
          <a:p>
            <a:pPr marL="342900" indent="-342900">
              <a:buFont typeface="+mj-lt"/>
              <a:buAutoNum type="arabicPeriod" startAt="2"/>
            </a:pPr>
            <a:endParaRPr lang="en-GB" sz="2000" dirty="0"/>
          </a:p>
          <a:p>
            <a:pPr marL="342900" indent="-342900">
              <a:buFont typeface="+mj-lt"/>
              <a:buAutoNum type="arabicPeriod" startAt="2"/>
            </a:pPr>
            <a:r>
              <a:rPr lang="en-GB" sz="2000" b="1" dirty="0"/>
              <a:t>Get better at balancing COVID-19, AMR modelling work and life </a:t>
            </a:r>
          </a:p>
        </p:txBody>
      </p:sp>
      <p:pic>
        <p:nvPicPr>
          <p:cNvPr id="1026" name="Picture 2" descr="medRxiv.org - the preprint server for Health Sciences">
            <a:extLst>
              <a:ext uri="{FF2B5EF4-FFF2-40B4-BE49-F238E27FC236}">
                <a16:creationId xmlns:a16="http://schemas.microsoft.com/office/drawing/2014/main" id="{00DC7400-8593-4E1A-8A58-F47EBE16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018" y="3939833"/>
            <a:ext cx="1461936" cy="4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3A8C80-418A-4635-B458-16D4600D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18" y="5055715"/>
            <a:ext cx="1397735" cy="1397735"/>
          </a:xfrm>
          <a:prstGeom prst="rect">
            <a:avLst/>
          </a:prstGeom>
        </p:spPr>
      </p:pic>
      <p:pic>
        <p:nvPicPr>
          <p:cNvPr id="1028" name="Picture 4" descr="Netflix: everything you need to know about the streaming service ...">
            <a:extLst>
              <a:ext uri="{FF2B5EF4-FFF2-40B4-BE49-F238E27FC236}">
                <a16:creationId xmlns:a16="http://schemas.microsoft.com/office/drawing/2014/main" id="{1310A77B-E0DD-4B3D-81B2-E877CA88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58" y="6423367"/>
            <a:ext cx="630333" cy="3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641499-CE7C-4815-A418-19CFE8B33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312" y="1392223"/>
            <a:ext cx="1959737" cy="1772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E8EFA9-E23C-44B8-89F1-87FC8331E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840" y="2727570"/>
            <a:ext cx="2465418" cy="2217307"/>
          </a:xfrm>
          <a:prstGeom prst="rect">
            <a:avLst/>
          </a:prstGeom>
        </p:spPr>
      </p:pic>
      <p:pic>
        <p:nvPicPr>
          <p:cNvPr id="1030" name="Picture 6" descr="bioRxiv - Wikipedia">
            <a:extLst>
              <a:ext uri="{FF2B5EF4-FFF2-40B4-BE49-F238E27FC236}">
                <a16:creationId xmlns:a16="http://schemas.microsoft.com/office/drawing/2014/main" id="{9B35F9D3-3377-410D-BF79-C167411C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018" y="4474752"/>
            <a:ext cx="1359815" cy="47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1DE546-5331-4A0C-A053-E9FBE0768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6392" y="1054846"/>
            <a:ext cx="2450866" cy="12357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0FAADB-4201-44A9-9EEF-4A894BEF91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4994" y="5055715"/>
            <a:ext cx="2465418" cy="158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75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7</cp:revision>
  <dcterms:created xsi:type="dcterms:W3CDTF">2020-04-14T21:40:15Z</dcterms:created>
  <dcterms:modified xsi:type="dcterms:W3CDTF">2020-04-15T09:40:01Z</dcterms:modified>
</cp:coreProperties>
</file>