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1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7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97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1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3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24B2-ABE6-435C-8012-CE053D635490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F177-FFC3-4AC6-9154-2A6F0398F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2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8" y="304799"/>
            <a:ext cx="4114897" cy="4110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81" y="304800"/>
            <a:ext cx="4055589" cy="4110681"/>
          </a:xfrm>
          <a:prstGeom prst="rect">
            <a:avLst/>
          </a:prstGeom>
        </p:spPr>
      </p:pic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028578650"/>
              </p:ext>
            </p:extLst>
          </p:nvPr>
        </p:nvGraphicFramePr>
        <p:xfrm>
          <a:off x="2469339" y="4703801"/>
          <a:ext cx="5237044" cy="2118360"/>
        </p:xfrm>
        <a:graphic>
          <a:graphicData uri="http://schemas.openxmlformats.org/drawingml/2006/table">
            <a:tbl>
              <a:tblPr/>
              <a:tblGrid>
                <a:gridCol w="167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49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Optimised Peak 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Optimised Peak 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Trigger point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>
                          <a:latin typeface="Calibri"/>
                        </a:rPr>
                        <a:t>111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>
                          <a:latin typeface="Calibri"/>
                        </a:rPr>
                        <a:t>114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Peak 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>
                          <a:latin typeface="Calibri"/>
                        </a:rPr>
                        <a:t>0.0273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>
                          <a:latin typeface="Calibri"/>
                        </a:rPr>
                        <a:t>0.0306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Day of peak 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>
                          <a:latin typeface="Calibri"/>
                        </a:rPr>
                        <a:t>111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>
                          <a:latin typeface="Calibri"/>
                        </a:rPr>
                        <a:t>114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Peak 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 smtClean="0">
                          <a:latin typeface="Calibri"/>
                        </a:rPr>
                        <a:t>0.000142683</a:t>
                      </a:r>
                      <a:endParaRPr lang="en-GB" sz="1100" b="0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 smtClean="0">
                          <a:latin typeface="Calibri"/>
                        </a:rPr>
                        <a:t>0.0001277437</a:t>
                      </a:r>
                      <a:endParaRPr lang="en-GB" sz="1100" b="0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Peak C </a:t>
                      </a:r>
                      <a:r>
                        <a:rPr lang="en-GB" sz="1100" b="1" strike="noStrike" spc="-1" dirty="0" smtClean="0">
                          <a:latin typeface="Calibri"/>
                        </a:rPr>
                        <a:t>(at</a:t>
                      </a:r>
                      <a:r>
                        <a:rPr lang="en-GB" sz="1100" b="1" strike="noStrike" spc="-1" baseline="0" dirty="0" smtClean="0">
                          <a:latin typeface="Calibri"/>
                        </a:rPr>
                        <a:t> N = 5 million</a:t>
                      </a:r>
                      <a:r>
                        <a:rPr lang="en-GB" sz="1100" b="1" strike="noStrike" spc="-1" dirty="0" smtClean="0">
                          <a:latin typeface="Calibri"/>
                        </a:rPr>
                        <a:t>.)</a:t>
                      </a:r>
                      <a:endParaRPr lang="en-GB" sz="1100" b="1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 smtClean="0">
                          <a:latin typeface="Calibri"/>
                        </a:rPr>
                        <a:t>713.4155</a:t>
                      </a:r>
                      <a:endParaRPr lang="en-GB" sz="1100" b="0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 smtClean="0">
                          <a:latin typeface="Calibri"/>
                        </a:rPr>
                        <a:t>638.719</a:t>
                      </a:r>
                      <a:endParaRPr lang="en-GB" sz="1100" b="0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Day of Peak 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 smtClean="0">
                          <a:latin typeface="Calibri"/>
                        </a:rPr>
                        <a:t>377</a:t>
                      </a:r>
                      <a:endParaRPr lang="en-GB" sz="1100" b="0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>
                          <a:latin typeface="Calibri"/>
                        </a:rPr>
                        <a:t>119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r>
                        <a:rPr lang="en-GB" sz="1100" b="1" strike="noStrike" spc="-1" dirty="0">
                          <a:latin typeface="Calibri"/>
                        </a:rPr>
                        <a:t>Total </a:t>
                      </a:r>
                      <a:r>
                        <a:rPr lang="en-GB" sz="1100" b="1" strike="noStrike" spc="-1" dirty="0" smtClean="0">
                          <a:latin typeface="Calibri"/>
                        </a:rPr>
                        <a:t>R</a:t>
                      </a:r>
                      <a:endParaRPr lang="en-GB" sz="1100" b="1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 smtClean="0">
                          <a:latin typeface="Calibri"/>
                        </a:rPr>
                        <a:t>0.5053</a:t>
                      </a:r>
                      <a:endParaRPr lang="en-GB" sz="1100" b="0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b="0" strike="noStrike" spc="-1" dirty="0" smtClean="0">
                          <a:latin typeface="Calibri"/>
                        </a:rPr>
                        <a:t>0.4948</a:t>
                      </a:r>
                      <a:endParaRPr lang="en-GB" sz="1100" b="0" strike="noStrike" spc="-1" dirty="0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09061" y="0"/>
            <a:ext cx="175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pc="-1" dirty="0"/>
              <a:t>Optimised Peak I</a:t>
            </a:r>
            <a:endParaRPr lang="en-GB" spc="-1" dirty="0"/>
          </a:p>
        </p:txBody>
      </p:sp>
      <p:sp>
        <p:nvSpPr>
          <p:cNvPr id="8" name="Rectangle 7"/>
          <p:cNvSpPr/>
          <p:nvPr/>
        </p:nvSpPr>
        <p:spPr>
          <a:xfrm>
            <a:off x="6609518" y="0"/>
            <a:ext cx="182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pc="-1" dirty="0"/>
              <a:t>Optimised Peak C</a:t>
            </a:r>
            <a:endParaRPr lang="en-GB" spc="-1" dirty="0"/>
          </a:p>
        </p:txBody>
      </p:sp>
      <p:sp>
        <p:nvSpPr>
          <p:cNvPr id="9" name="TextBox 8"/>
          <p:cNvSpPr txBox="1"/>
          <p:nvPr/>
        </p:nvSpPr>
        <p:spPr>
          <a:xfrm>
            <a:off x="10087149" y="1449859"/>
            <a:ext cx="18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Orange = Severe</a:t>
            </a:r>
          </a:p>
          <a:p>
            <a:r>
              <a:rPr lang="en-GB" dirty="0" smtClean="0"/>
              <a:t>Blue = Normal </a:t>
            </a:r>
            <a:r>
              <a:rPr lang="en-GB" dirty="0" err="1" smtClean="0"/>
              <a:t>Inf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4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1</cp:revision>
  <dcterms:created xsi:type="dcterms:W3CDTF">2020-03-13T10:48:36Z</dcterms:created>
  <dcterms:modified xsi:type="dcterms:W3CDTF">2020-03-13T10:49:00Z</dcterms:modified>
</cp:coreProperties>
</file>