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3ACE-E013-456A-A9F8-A92FF0101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F49C6-5036-4CB1-9FFE-22D5B0E9D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5E75-9BA6-48E5-9E38-7AF533EE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B6EB-B361-4F08-B69D-9ED4BBEF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9632-2A62-4D5F-B033-38A51F09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C5F-BABB-48EF-A003-10504589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C0105-C08F-4F9A-9F25-2B83CB2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61F3-C8DD-41AB-A310-07654AB4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E40B-A407-48C2-B4EB-48725FC3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4770-495C-4571-B301-863D966E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2F988-7804-4572-A072-D4794734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886F-CA66-40A1-8E70-DC59B9D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1BCA-285D-4BB5-8F48-5F8D56D4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9E3B-5022-4560-8DC7-6122EF03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56EF-0F46-4D39-AF3E-6EEE49F3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8F24-542E-43CE-961D-E931A063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1291-58E8-48F4-985D-52C8A892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6534-C75B-4824-A5E2-C06A04E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1E1-20AF-496B-8376-459C055A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0B34-C1C0-46AE-B756-280F9B14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DEC5-6F7E-47D0-815E-9AAD54F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FA99-05C5-4EF2-A408-730A1C5A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6362-7E65-45CB-BDEB-F08D421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2FDD-0174-4496-A23E-1410B68B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99A1-65FD-472C-AC5F-F03939D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85DF-E17F-4F33-B563-DEAFC5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412E-3ED6-4F03-BB1E-5DCFC4367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E185-200D-44EF-9CF5-4194B7C8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F120-080C-464C-AFEC-5D024778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95F3-361A-4009-BFC9-6C5531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4EE2-A511-4682-9FBD-281F4A3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5DE-43D5-4F85-8D2C-0C5FAE44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EBBB-620E-492F-BBCC-A7140FC0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C1058-6947-4AFD-99C2-3198F63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CE0B3-8E5E-4012-B854-5778656A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09E11-E418-4C9C-AF8D-ADE8EA798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02B5A-D77F-4A60-9775-A896F406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97151-F5A5-4428-80F8-4D5477D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3A118-9242-4655-B0A1-9EA6A3D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6949-B1B2-42A9-8B1D-C637E3AF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37E02-8903-4853-BD33-1B22951D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4C332-BA06-49F2-9D2C-53F002C0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511A-981E-4DD0-9943-B47BF58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1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0C6DB-D7B9-4102-8A3D-57B2B84B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90405-5D4E-41BB-A72E-4C439645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013-448F-4ECD-A21F-E3AA68B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432-5179-4A2B-A8E1-1E5D60EE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1531-70F4-4630-AECF-6EA71BF9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BCDC1-C5CD-4EE8-83FE-0F7DC68F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43741-8F20-49FF-8C26-40EF2E59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B84A-067F-4126-BC84-59BCA008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9F2A-2943-4BE2-9E62-ECB6A9A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F46-5D2E-4BC4-94F7-923B755A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F2A45-4266-47B3-8642-2E58BE6B0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D9DD-2B96-4B9D-8146-6A43E91A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EDDF-AC4C-4BFB-9B98-D584438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CBD2-C61E-4488-90D4-3DEB2F05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7626-5FE3-434C-BF27-97E89FC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D57-D667-49C2-8CBA-84650D1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1292-50D5-47D3-8095-633E4C31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A3A6-AC30-4C46-9CD4-73D9B35A2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73B3-4AB1-48C9-95B6-FD6793A8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FD96-837F-4903-8227-16FFA1AC9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47569-DE43-49BA-9CF0-7C977DED40E5}"/>
              </a:ext>
            </a:extLst>
          </p:cNvPr>
          <p:cNvSpPr txBox="1"/>
          <p:nvPr/>
        </p:nvSpPr>
        <p:spPr>
          <a:xfrm>
            <a:off x="323850" y="200025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Central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0AE6-51E2-4DAC-9DBB-5E0FD9C8DCCD}"/>
              </a:ext>
            </a:extLst>
          </p:cNvPr>
          <p:cNvSpPr txBox="1"/>
          <p:nvPr/>
        </p:nvSpPr>
        <p:spPr>
          <a:xfrm>
            <a:off x="8277286" y="0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R0 Limits in </a:t>
            </a:r>
            <a:r>
              <a:rPr lang="en-GB" b="1" u="sng" dirty="0"/>
              <a:t>Phase 4</a:t>
            </a:r>
            <a:r>
              <a:rPr lang="en-GB" dirty="0"/>
              <a:t> of: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43DCF-D361-4DC5-9A42-EFF4A84A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99523"/>
              </p:ext>
            </p:extLst>
          </p:nvPr>
        </p:nvGraphicFramePr>
        <p:xfrm>
          <a:off x="7859980" y="390049"/>
          <a:ext cx="413872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144362926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4094862170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 </a:t>
                      </a:r>
                    </a:p>
                    <a:p>
                      <a:r>
                        <a:rPr lang="en-GB" sz="1400" dirty="0"/>
                        <a:t>(No Enhanced Shielding – Stays the 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325509E-E420-44CB-AAFE-8A774212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44" y="2122714"/>
            <a:ext cx="3658193" cy="472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39D80-913D-4B3B-B38A-7D344F7C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4" y="995362"/>
            <a:ext cx="604507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721B1-BDFC-46BB-9D87-0C20C00367BB}"/>
              </a:ext>
            </a:extLst>
          </p:cNvPr>
          <p:cNvSpPr txBox="1"/>
          <p:nvPr/>
        </p:nvSpPr>
        <p:spPr>
          <a:xfrm>
            <a:off x="323850" y="200025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Lower Beta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6AAF5-CFE6-4DFA-85A3-D40113131C7E}"/>
              </a:ext>
            </a:extLst>
          </p:cNvPr>
          <p:cNvSpPr txBox="1"/>
          <p:nvPr/>
        </p:nvSpPr>
        <p:spPr>
          <a:xfrm>
            <a:off x="8277286" y="0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R0 Limits in </a:t>
            </a:r>
            <a:r>
              <a:rPr lang="en-GB" b="1" u="sng" dirty="0"/>
              <a:t>Phase 4</a:t>
            </a:r>
            <a:r>
              <a:rPr lang="en-GB" dirty="0"/>
              <a:t> of: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F6A7BD-BFBA-4D02-AEB5-4F77DF02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55987"/>
              </p:ext>
            </p:extLst>
          </p:nvPr>
        </p:nvGraphicFramePr>
        <p:xfrm>
          <a:off x="7859980" y="390049"/>
          <a:ext cx="413872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144362926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4094862170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 </a:t>
                      </a:r>
                    </a:p>
                    <a:p>
                      <a:r>
                        <a:rPr lang="en-GB" sz="1400" b="1" dirty="0"/>
                        <a:t>(No Enhanced Shielding – Stays the 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05FD5C0-02B5-47D6-A364-A2E19F19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83" y="2148840"/>
            <a:ext cx="3610297" cy="46721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E82A89-C477-41B4-ADBE-18CF71E2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9" y="1068976"/>
            <a:ext cx="5940107" cy="46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B5304-3FDB-4612-83A5-AFED79C3E28E}"/>
              </a:ext>
            </a:extLst>
          </p:cNvPr>
          <p:cNvSpPr txBox="1"/>
          <p:nvPr/>
        </p:nvSpPr>
        <p:spPr>
          <a:xfrm>
            <a:off x="323850" y="200025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Maximum Beta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F5708-3461-4464-9375-0F896EA3CE93}"/>
              </a:ext>
            </a:extLst>
          </p:cNvPr>
          <p:cNvSpPr txBox="1"/>
          <p:nvPr/>
        </p:nvSpPr>
        <p:spPr>
          <a:xfrm>
            <a:off x="8277286" y="0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R0 Limits in </a:t>
            </a:r>
            <a:r>
              <a:rPr lang="en-GB" b="1" u="sng" dirty="0"/>
              <a:t>Phase 4</a:t>
            </a:r>
            <a:r>
              <a:rPr lang="en-GB" dirty="0"/>
              <a:t> of: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B9BEAD-BCC5-40FF-B12E-CB709D32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04007"/>
              </p:ext>
            </p:extLst>
          </p:nvPr>
        </p:nvGraphicFramePr>
        <p:xfrm>
          <a:off x="7859980" y="390049"/>
          <a:ext cx="413872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144362926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4094862170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0.8 </a:t>
                      </a:r>
                    </a:p>
                    <a:p>
                      <a:r>
                        <a:rPr lang="en-GB" sz="1400" b="0" dirty="0"/>
                        <a:t>(No Enhanced Shielding – Stays the 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6A48444-9067-41A0-A597-530B28CC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86" y="2220685"/>
            <a:ext cx="3390091" cy="43456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E13667-FEC6-4FB0-93D5-769168E2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6" y="1036319"/>
            <a:ext cx="6317123" cy="49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4</cp:revision>
  <dcterms:created xsi:type="dcterms:W3CDTF">2020-04-22T09:04:13Z</dcterms:created>
  <dcterms:modified xsi:type="dcterms:W3CDTF">2020-04-22T10:32:05Z</dcterms:modified>
</cp:coreProperties>
</file>