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4991-8D17-450F-936E-9DC54467FE4D}" type="datetimeFigureOut">
              <a:rPr lang="en-GB" smtClean="0"/>
              <a:t>28/02/2020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ACE8D-C987-4872-BD26-182525B0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9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5126"/>
              </p:ext>
            </p:extLst>
          </p:nvPr>
        </p:nvGraphicFramePr>
        <p:xfrm>
          <a:off x="362465" y="304990"/>
          <a:ext cx="104620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743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2384104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  <a:gridCol w="2384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u="sng" dirty="0" smtClean="0"/>
                        <a:t>8</a:t>
                      </a:r>
                      <a:r>
                        <a:rPr lang="en-GB" sz="1400" b="1" u="sng" baseline="0" dirty="0" smtClean="0"/>
                        <a:t> Week Intervention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u="sng" baseline="0" dirty="0" smtClean="0"/>
                        <a:t>12 Week Intervention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u="sng" baseline="0" dirty="0" smtClean="0"/>
                        <a:t>16 Week Intervention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131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75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79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70" y="2013595"/>
            <a:ext cx="2436291" cy="3027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16" y="2013595"/>
            <a:ext cx="2904160" cy="31916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307" y="2013595"/>
            <a:ext cx="2382882" cy="31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6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58" y="3887981"/>
            <a:ext cx="3630022" cy="148827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89173"/>
              </p:ext>
            </p:extLst>
          </p:nvPr>
        </p:nvGraphicFramePr>
        <p:xfrm>
          <a:off x="4024000" y="5485373"/>
          <a:ext cx="3349781" cy="129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176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402605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0.0902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</a:t>
                      </a:r>
                      <a:r>
                        <a:rPr lang="en-GB" sz="1400" dirty="0" smtClean="0"/>
                        <a:t>131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7708" y="197708"/>
            <a:ext cx="699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Day 35</a:t>
            </a:r>
            <a:r>
              <a:rPr lang="en-GB" dirty="0" smtClean="0"/>
              <a:t> (I at 35 Days = 0.0056): </a:t>
            </a:r>
            <a:r>
              <a:rPr lang="en-GB" b="1" u="sng" dirty="0" smtClean="0"/>
              <a:t>Intervention Duration 8 Weeks (56 Days</a:t>
            </a:r>
            <a:r>
              <a:rPr lang="en-GB" b="1" u="sng" dirty="0" smtClean="0"/>
              <a:t>) </a:t>
            </a:r>
            <a:endParaRPr lang="en-GB" b="1" u="sng" dirty="0" smtClean="0"/>
          </a:p>
          <a:p>
            <a:endParaRPr lang="en-GB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" y="577001"/>
            <a:ext cx="3659659" cy="33876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498" y="577001"/>
            <a:ext cx="3714482" cy="3387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980" y="572438"/>
            <a:ext cx="3732073" cy="33922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9" y="3887981"/>
            <a:ext cx="3575199" cy="14657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181" y="3964659"/>
            <a:ext cx="3630022" cy="14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466" y="3250630"/>
            <a:ext cx="3535255" cy="1309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69" y="3250630"/>
            <a:ext cx="3535255" cy="13095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708" y="197708"/>
            <a:ext cx="706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Day 35</a:t>
            </a:r>
            <a:r>
              <a:rPr lang="en-GB" dirty="0" smtClean="0"/>
              <a:t> (I at 35 Days = 0.0056): </a:t>
            </a:r>
            <a:r>
              <a:rPr lang="en-GB" b="1" u="sng" dirty="0" smtClean="0"/>
              <a:t>Intervention Duration 12 Weeks (81 Days)</a:t>
            </a:r>
          </a:p>
          <a:p>
            <a:endParaRPr lang="en-GB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2" y="567040"/>
            <a:ext cx="3633823" cy="2818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905" y="567039"/>
            <a:ext cx="3579815" cy="2818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728" y="567038"/>
            <a:ext cx="3656989" cy="281871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80789"/>
              </p:ext>
            </p:extLst>
          </p:nvPr>
        </p:nvGraphicFramePr>
        <p:xfrm>
          <a:off x="3459893" y="5144903"/>
          <a:ext cx="3338832" cy="129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11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39802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Output Measures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Total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Peak Fraction Infected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 of Epidemic Peak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Day </a:t>
                      </a:r>
                      <a:r>
                        <a:rPr lang="en-GB" sz="1400" dirty="0" smtClean="0"/>
                        <a:t>75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0" y="3250631"/>
            <a:ext cx="3535255" cy="13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8" y="3791762"/>
            <a:ext cx="3324468" cy="11059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43" y="3791761"/>
            <a:ext cx="3391748" cy="1128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41" y="3791761"/>
            <a:ext cx="3391749" cy="112837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389"/>
              </p:ext>
            </p:extLst>
          </p:nvPr>
        </p:nvGraphicFramePr>
        <p:xfrm>
          <a:off x="3459893" y="5144903"/>
          <a:ext cx="3338832" cy="126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811">
                  <a:extLst>
                    <a:ext uri="{9D8B030D-6E8A-4147-A177-3AD203B41FA5}">
                      <a16:colId xmlns:a16="http://schemas.microsoft.com/office/drawing/2014/main" val="133667013"/>
                    </a:ext>
                  </a:extLst>
                </a:gridCol>
                <a:gridCol w="1398021">
                  <a:extLst>
                    <a:ext uri="{9D8B030D-6E8A-4147-A177-3AD203B41FA5}">
                      <a16:colId xmlns:a16="http://schemas.microsoft.com/office/drawing/2014/main" val="1055647650"/>
                    </a:ext>
                  </a:extLst>
                </a:gridCol>
              </a:tblGrid>
              <a:tr h="2122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Output Measures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Value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793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 Fraction Infected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970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Peak Fraction Infected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0.0786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83954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Time of Epidemic Peak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Day </a:t>
                      </a:r>
                      <a:r>
                        <a:rPr lang="en-GB" sz="1200" dirty="0" smtClean="0"/>
                        <a:t>79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239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708" y="197708"/>
            <a:ext cx="718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Day 35</a:t>
            </a:r>
            <a:r>
              <a:rPr lang="en-GB" dirty="0" smtClean="0"/>
              <a:t> (I at 35 Days = 0.0056): </a:t>
            </a:r>
            <a:r>
              <a:rPr lang="en-GB" b="1" u="sng" dirty="0" smtClean="0"/>
              <a:t>Intervention Duration 16 Weeks (112 Days)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4" y="650790"/>
            <a:ext cx="3347099" cy="3108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93" y="645205"/>
            <a:ext cx="3451626" cy="3182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662" y="645205"/>
            <a:ext cx="3459029" cy="31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5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138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10</cp:revision>
  <cp:lastPrinted>2020-02-28T12:24:54Z</cp:lastPrinted>
  <dcterms:created xsi:type="dcterms:W3CDTF">2020-02-28T10:45:53Z</dcterms:created>
  <dcterms:modified xsi:type="dcterms:W3CDTF">2020-02-28T12:28:30Z</dcterms:modified>
</cp:coreProperties>
</file>