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9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9334"/>
              </p:ext>
            </p:extLst>
          </p:nvPr>
        </p:nvGraphicFramePr>
        <p:xfrm>
          <a:off x="378939" y="304990"/>
          <a:ext cx="113270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4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2102170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  <a:gridCol w="210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Output Measures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sng" dirty="0" smtClean="0"/>
                        <a:t>Day 27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sng" dirty="0" smtClean="0"/>
                        <a:t>Day 35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Day 41 - Baseline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sng" dirty="0" smtClean="0"/>
                        <a:t>Day 48 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 Fraction Infected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Peak Fraction Infected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0.0778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Time of Epidemic Peak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Day 161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Day 75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Day 76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Day 75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7" y="2103240"/>
            <a:ext cx="1935893" cy="2527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018" y="2100649"/>
            <a:ext cx="2302611" cy="2530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29" y="2100647"/>
            <a:ext cx="2261367" cy="2408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40" y="2100646"/>
            <a:ext cx="2126905" cy="24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6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46" y="140043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Day 27 (I at 27 Days = </a:t>
            </a:r>
            <a:r>
              <a:rPr lang="en-GB" b="1" u="sng" dirty="0"/>
              <a:t>0.002</a:t>
            </a:r>
            <a:r>
              <a:rPr lang="en-GB" b="1" u="sng" dirty="0" smtClean="0"/>
              <a:t>)</a:t>
            </a:r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4788"/>
            <a:ext cx="3623318" cy="3395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19" y="624788"/>
            <a:ext cx="3543166" cy="33952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78562"/>
              </p:ext>
            </p:extLst>
          </p:nvPr>
        </p:nvGraphicFramePr>
        <p:xfrm>
          <a:off x="3977946" y="5412643"/>
          <a:ext cx="3349781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176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02605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161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828" y="624788"/>
            <a:ext cx="3655975" cy="3395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20065"/>
            <a:ext cx="3670127" cy="1392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659"/>
          <a:stretch/>
        </p:blipFill>
        <p:spPr>
          <a:xfrm>
            <a:off x="3657600" y="4020065"/>
            <a:ext cx="3572513" cy="1392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659"/>
          <a:stretch/>
        </p:blipFill>
        <p:spPr>
          <a:xfrm>
            <a:off x="7274267" y="4020065"/>
            <a:ext cx="3572513" cy="13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66" y="3250630"/>
            <a:ext cx="3535255" cy="1309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69" y="3250630"/>
            <a:ext cx="3535255" cy="1309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708" y="197708"/>
            <a:ext cx="2989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Day 35</a:t>
            </a:r>
            <a:r>
              <a:rPr lang="en-GB" b="1" u="sng" dirty="0" smtClean="0"/>
              <a:t> (I at 35 Days = 0.0056)</a:t>
            </a:r>
          </a:p>
          <a:p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2" y="567040"/>
            <a:ext cx="3633823" cy="2818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905" y="567039"/>
            <a:ext cx="3579815" cy="2818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728" y="567038"/>
            <a:ext cx="3656989" cy="281871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80789"/>
              </p:ext>
            </p:extLst>
          </p:nvPr>
        </p:nvGraphicFramePr>
        <p:xfrm>
          <a:off x="3459893" y="5144903"/>
          <a:ext cx="3338832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11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39802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75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" y="3250631"/>
            <a:ext cx="3535255" cy="13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08" y="197708"/>
            <a:ext cx="17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Day 41 - Baseline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784"/>
              </p:ext>
            </p:extLst>
          </p:nvPr>
        </p:nvGraphicFramePr>
        <p:xfrm>
          <a:off x="3459893" y="5144903"/>
          <a:ext cx="3338832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11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39802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0.0778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76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837376"/>
            <a:ext cx="3564410" cy="274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18" y="837376"/>
            <a:ext cx="3607673" cy="2749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941" y="837376"/>
            <a:ext cx="3618549" cy="2749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73" y="3587064"/>
            <a:ext cx="3506745" cy="1045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268" y="3576182"/>
            <a:ext cx="3543234" cy="1056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256" y="3587064"/>
            <a:ext cx="3543234" cy="10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88" y="3831995"/>
            <a:ext cx="3815772" cy="1403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50" y="3831995"/>
            <a:ext cx="3815772" cy="1403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7" y="3831996"/>
            <a:ext cx="3725135" cy="1369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57" y="172994"/>
            <a:ext cx="288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Day 48</a:t>
            </a:r>
            <a:r>
              <a:rPr lang="en-GB" b="1" u="sng" dirty="0" smtClean="0"/>
              <a:t> (I at 48 Days = </a:t>
            </a:r>
            <a:r>
              <a:rPr lang="en-GB" b="1" u="sng" dirty="0"/>
              <a:t>0.023</a:t>
            </a:r>
            <a:r>
              <a:rPr lang="en-GB" b="1" u="sng" dirty="0" smtClean="0"/>
              <a:t>)</a:t>
            </a:r>
          </a:p>
          <a:p>
            <a:endParaRPr lang="en-GB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2" y="819325"/>
            <a:ext cx="3870635" cy="315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727" y="819325"/>
            <a:ext cx="3852248" cy="3151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362" y="819325"/>
            <a:ext cx="3924498" cy="315131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94988"/>
              </p:ext>
            </p:extLst>
          </p:nvPr>
        </p:nvGraphicFramePr>
        <p:xfrm>
          <a:off x="3476368" y="5416751"/>
          <a:ext cx="3338832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11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39802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75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32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140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6</cp:revision>
  <cp:lastPrinted>2020-02-28T11:23:56Z</cp:lastPrinted>
  <dcterms:created xsi:type="dcterms:W3CDTF">2020-02-28T10:45:53Z</dcterms:created>
  <dcterms:modified xsi:type="dcterms:W3CDTF">2020-02-28T11:32:37Z</dcterms:modified>
</cp:coreProperties>
</file>