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0454-7E84-4892-B11B-4412C2B3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CAB8-91A7-4FC8-B0E0-52D94080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ECE-DD66-4334-BA50-1444ECFE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2CF2-9866-497C-8D30-9BF236A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FFD6-780A-4725-ADE8-4F3E3A6A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CBA-3A7B-4F44-B9B1-7BD629B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301D-253D-484D-8FC3-FDB139BD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6A41-ECC8-4ACF-A276-ECAFC8ED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0944-A09A-42E0-830A-DEB1E670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0488-B34B-4F93-9BC1-036260F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4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28CDA-2155-4DB3-B418-4172E444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357F-3F2C-4FE1-AACD-85E84AAB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5B7-BE2F-4A32-ABED-B1C5B350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4E33-3CCD-4605-8B9A-B07F3E6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FC4D-617E-413F-B657-5BD42C9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2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0C34-619C-4BE9-B9B2-492BF5F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993C-E765-42C1-BD0E-B2A4081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22FA-EDAE-4F4A-906B-44B45539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28C4-BC1A-435B-B427-F4BAB8BC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E4F7-12A4-4151-B2BC-37FDA7B0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771A-3892-4085-871D-90F895E5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260B-99A2-47DD-876A-6B50AF49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A289-BCB1-4D37-A541-6357414A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A337-9DBB-42AD-A69E-077D6A55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C572-0AA1-4D0E-9112-470593C5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4EC-66F7-4D75-A329-BE250DB0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A9C3-8D90-454B-8C47-707F7C7C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BC052-BDED-494A-AEB6-63645B54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EE28-7714-4756-AAE1-101C0FEE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2876-C54B-43F7-B21C-863FE85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EF6D-4402-40FF-83F4-3D4FA455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DF22-FAD8-4204-B0CA-B9FFCC7C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0C2E-5E7C-4572-982C-97C094F7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9BA09-8B54-40BD-89A1-1B2A8B32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A08B0-F016-472C-B28A-4FC1ADE48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949FE-0CF0-4D40-8718-0DA818D4E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3CE5-69E9-430B-A4F7-99579C1A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F6A1A-F10D-43AA-B02A-0BD06799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3EEFD-5A8D-4945-A26B-024BDECF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EFAD-A3D0-4D5A-865F-9DB3486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D0AD-8EE6-4150-8BBB-0FDE078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6D05F-4134-40F6-9BA7-EFB4C2B0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4C259-8F98-44F9-8469-BFC90A3B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FDB1-0C49-4C86-A215-6E40513D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F6742-0150-43C7-A2F9-ACACE0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E698-14FC-4C87-92DA-9D01655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8C58-98AA-48FC-92A9-25ED0EE8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728-1FA6-4F9B-A29A-092BB506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3116-598D-4DB8-8028-A8D1F82A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F148-9663-495A-AE13-DE452C44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68A3B-1741-4806-A6CF-A5FB1091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1FD5-BD20-44EE-9ED3-CC762651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69A0-1399-478E-978A-E41979D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95C7A-FAB2-4081-9CD7-0BB517886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069F-3318-417D-B5EF-40D678FA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36FB-10B0-495B-B114-7D67D66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1DF8-C1FE-4BE4-986B-F4CEDDC4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FBC05-5D60-449B-8E8C-89704D24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5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64B5A-3186-4AE9-A9AF-ECF583D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722D-BEEE-43AC-93C2-7E098E61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AF32-A35E-4DA9-B5B1-45E98780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ACA1-7D0D-4C06-9D61-D291BD4A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C7B-137E-4138-A4D0-A68D393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F53E38-16FD-4C98-A638-2863C8C9D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12403"/>
              </p:ext>
            </p:extLst>
          </p:nvPr>
        </p:nvGraphicFramePr>
        <p:xfrm>
          <a:off x="121420" y="262846"/>
          <a:ext cx="5045383" cy="2421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7908">
                  <a:extLst>
                    <a:ext uri="{9D8B030D-6E8A-4147-A177-3AD203B41FA5}">
                      <a16:colId xmlns:a16="http://schemas.microsoft.com/office/drawing/2014/main" val="262386616"/>
                    </a:ext>
                  </a:extLst>
                </a:gridCol>
                <a:gridCol w="1007908">
                  <a:extLst>
                    <a:ext uri="{9D8B030D-6E8A-4147-A177-3AD203B41FA5}">
                      <a16:colId xmlns:a16="http://schemas.microsoft.com/office/drawing/2014/main" val="3440921988"/>
                    </a:ext>
                  </a:extLst>
                </a:gridCol>
                <a:gridCol w="1007908">
                  <a:extLst>
                    <a:ext uri="{9D8B030D-6E8A-4147-A177-3AD203B41FA5}">
                      <a16:colId xmlns:a16="http://schemas.microsoft.com/office/drawing/2014/main" val="4062220296"/>
                    </a:ext>
                  </a:extLst>
                </a:gridCol>
                <a:gridCol w="1089911">
                  <a:extLst>
                    <a:ext uri="{9D8B030D-6E8A-4147-A177-3AD203B41FA5}">
                      <a16:colId xmlns:a16="http://schemas.microsoft.com/office/drawing/2014/main" val="589221306"/>
                    </a:ext>
                  </a:extLst>
                </a:gridCol>
                <a:gridCol w="931748">
                  <a:extLst>
                    <a:ext uri="{9D8B030D-6E8A-4147-A177-3AD203B41FA5}">
                      <a16:colId xmlns:a16="http://schemas.microsoft.com/office/drawing/2014/main" val="3520470607"/>
                    </a:ext>
                  </a:extLst>
                </a:gridCol>
              </a:tblGrid>
              <a:tr h="472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Compliance Level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sz="1200" baseline="-25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under Lockdown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 = 1.5)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I(t) at Lockdown Trigger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I(t) at 3 weeks post-Lockdown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Time to Return to Pre-lockdown I(t)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57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0.004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0.007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0.013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0.023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9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0.041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341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51D014-7AA1-42E2-8818-03280839891A}"/>
              </a:ext>
            </a:extLst>
          </p:cNvPr>
          <p:cNvSpPr txBox="1"/>
          <p:nvPr/>
        </p:nvSpPr>
        <p:spPr>
          <a:xfrm>
            <a:off x="309284" y="3429000"/>
            <a:ext cx="466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 lockdown compliance of 100% (R</a:t>
            </a:r>
            <a:r>
              <a:rPr lang="en-GB" baseline="-25000" dirty="0"/>
              <a:t>0</a:t>
            </a:r>
            <a:r>
              <a:rPr lang="en-GB" dirty="0"/>
              <a:t> = 0.3), I(t) returns to pre-lockdown levels (0.0182) ~41 days after cessation of the 3 week lockdown.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E7DB8-6B2F-4120-8F49-094FE8A7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91" y="92279"/>
            <a:ext cx="5029294" cy="6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3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</cp:revision>
  <dcterms:created xsi:type="dcterms:W3CDTF">2020-03-31T11:35:36Z</dcterms:created>
  <dcterms:modified xsi:type="dcterms:W3CDTF">2020-03-31T15:54:56Z</dcterms:modified>
</cp:coreProperties>
</file>