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6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1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95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9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6605-3CFA-4B23-9078-EA53BEC69697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A4BC-A1B0-48E0-B23E-C73622D99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8" y="136826"/>
            <a:ext cx="3579541" cy="3709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70" y="136827"/>
            <a:ext cx="3488198" cy="3709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04" y="136826"/>
            <a:ext cx="3455995" cy="370908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0547"/>
              </p:ext>
            </p:extLst>
          </p:nvPr>
        </p:nvGraphicFramePr>
        <p:xfrm>
          <a:off x="1079667" y="4476120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</a:t>
                      </a:r>
                      <a:r>
                        <a:rPr lang="en-GB" sz="1600" dirty="0" smtClean="0"/>
                        <a:t>75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20118" y="5806302"/>
            <a:ext cx="209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Day 36 Intervention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9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94" y="119320"/>
            <a:ext cx="3358719" cy="3540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3" y="119320"/>
            <a:ext cx="3262186" cy="3472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19" y="119321"/>
            <a:ext cx="3336967" cy="359834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70789"/>
              </p:ext>
            </p:extLst>
          </p:nvPr>
        </p:nvGraphicFramePr>
        <p:xfrm>
          <a:off x="1079667" y="4476120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</a:t>
                      </a:r>
                      <a:r>
                        <a:rPr lang="en-GB" sz="1600" dirty="0" smtClean="0"/>
                        <a:t>75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220118" y="5806302"/>
            <a:ext cx="209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Day 48 Intervention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5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3</cp:revision>
  <cp:lastPrinted>2020-02-28T10:14:02Z</cp:lastPrinted>
  <dcterms:created xsi:type="dcterms:W3CDTF">2020-02-28T10:05:38Z</dcterms:created>
  <dcterms:modified xsi:type="dcterms:W3CDTF">2020-02-28T10:45:47Z</dcterms:modified>
</cp:coreProperties>
</file>