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717-C607-4741-9D4F-D24CC4FE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1906-3885-44DD-A7BC-F1E930B14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BF48-E48D-4706-8183-DC0CCB61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6BC9-879C-4CE5-8785-D30F499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5D01-F348-4E7D-8D59-3B5BA802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5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9476-AE5E-45C7-8593-A1402FB8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11A47-B3AB-4CA8-B0E6-2AB68163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B7CB-2512-4E36-A7F6-A12FCD60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25BB-7030-4A2E-AFD4-DB13FA1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7E51-2D35-4B0E-BE4C-A04DB06A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D5B4A-0B77-4123-9912-26A960904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3801-01AE-4521-83B3-56BA9549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5BE3-9AB0-471D-948C-173DE16B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216-B4A8-4E9D-A5AC-C164559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668A-ABAC-4472-BC21-A7F2F1E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0073-AA6E-41E9-B8D5-7D7CE70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4460-0D44-4CCB-9580-5415C216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F0D0-341E-4801-BFEF-38EDBC64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3158-914F-4AF5-A4BE-D1107A16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A3B-32C6-4186-B6A9-44757728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7CA7-6239-4490-B4CA-A63BF71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187D-DAA5-4947-B7A0-A6A659CF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1A74-9317-4859-9E9F-72BA9C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E1BE-EE47-4082-9976-FE481232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F84-80AB-4AB9-903F-1BD2C1E3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8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118-89BA-48B6-9466-D7CAF524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D38-D7F7-4472-90E4-59D1DE1A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DDA84-1A88-4056-8D8A-BB107250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8062-36DB-454D-B516-5374714F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122FB-A77C-48CF-89F6-181B4197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B990-2CB8-40DD-BA5F-D5F3B8D3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CB9-BCEF-4527-BB51-981BAFE5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99E3-9603-45B6-83D1-FE1633E84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58EE-0F0A-4338-9CA9-FD9752B2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4CF6F-5BBB-483D-9A96-9F7607218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ED2E2-52FA-4BA7-B558-CFC0D4C89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B5398-946B-479B-8A3F-DE775FC4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D132C-E59F-4287-99AD-03A003A3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0B424-D29C-46D5-9A2C-462C285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7C21-2109-48BF-A5C2-C162BA11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1024-4BF0-41A8-864F-AEE747E2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4A0E0-9DF7-49CB-A291-5B32CDC4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A2EB-67A1-4EC0-BD14-E86C305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5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A3900-AD80-4CA1-AC21-891045B5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6A654-A390-43E8-8F0E-779BF249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4CF8-B6DA-46C6-8FE8-3F320987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C133-2430-4A6F-B593-95EC26A5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092F-24D5-4C7E-8523-F304E80C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10F2-1AD5-43BB-A9DE-C0BE5F48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050B-B233-432C-945F-FB23C878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1A08-74B0-4CEC-864A-815F8083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A5BB-3838-48E8-A2EC-BEAF1B5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3BBC-42B6-4236-8D85-496A1B4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3F002-BBDF-4D67-9236-45D4CF7E0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9D59-1E20-487B-9779-E290901D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C3F2-20DF-4CCD-8687-30A1CB9B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AE9F-1E14-407C-B5FA-8AF60B0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5AFA8-EE6D-44BE-9AFC-ECF412BC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19FDC-9E3F-4959-B433-89CE553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C70A-EC0A-466F-AF90-99C3B771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902D-BE20-4DCA-9A22-E8F8315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BB54-1B44-4C88-82BB-28F8BF733673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420B-468C-4106-A872-E6EF8387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732A-27BB-48F1-BF27-E9EC30F0C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52A5-AB62-4137-BA81-3866DCB2E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CCFAF-90CC-4DAB-8B36-FFA79B3D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61" y="212255"/>
            <a:ext cx="3967583" cy="513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A968D-5C07-4BA0-BE1C-DA8A5976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9" y="230667"/>
            <a:ext cx="3930563" cy="5134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BBD27-2D2B-477A-A8BB-81B0D5DC1ECC}"/>
              </a:ext>
            </a:extLst>
          </p:cNvPr>
          <p:cNvSpPr txBox="1"/>
          <p:nvPr/>
        </p:nvSpPr>
        <p:spPr>
          <a:xfrm>
            <a:off x="2078182" y="-4618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Method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D6EF-5911-49FE-9A1D-3AC7A8D6C9D7}"/>
              </a:ext>
            </a:extLst>
          </p:cNvPr>
          <p:cNvSpPr txBox="1"/>
          <p:nvPr/>
        </p:nvSpPr>
        <p:spPr>
          <a:xfrm>
            <a:off x="9483345" y="-278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Method 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7C5B0F-FFE4-4B8A-AF0B-A3DB0149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9499"/>
              </p:ext>
            </p:extLst>
          </p:nvPr>
        </p:nvGraphicFramePr>
        <p:xfrm>
          <a:off x="6345381" y="5573415"/>
          <a:ext cx="5846619" cy="1169072"/>
        </p:xfrm>
        <a:graphic>
          <a:graphicData uri="http://schemas.openxmlformats.org/drawingml/2006/table">
            <a:tbl>
              <a:tblPr firstRow="1" firstCol="1" bandRow="1"/>
              <a:tblGrid>
                <a:gridCol w="1399645">
                  <a:extLst>
                    <a:ext uri="{9D8B030D-6E8A-4147-A177-3AD203B41FA5}">
                      <a16:colId xmlns:a16="http://schemas.microsoft.com/office/drawing/2014/main" val="1868869226"/>
                    </a:ext>
                  </a:extLst>
                </a:gridCol>
                <a:gridCol w="1771703">
                  <a:extLst>
                    <a:ext uri="{9D8B030D-6E8A-4147-A177-3AD203B41FA5}">
                      <a16:colId xmlns:a16="http://schemas.microsoft.com/office/drawing/2014/main" val="98932218"/>
                    </a:ext>
                  </a:extLst>
                </a:gridCol>
                <a:gridCol w="883416">
                  <a:extLst>
                    <a:ext uri="{9D8B030D-6E8A-4147-A177-3AD203B41FA5}">
                      <a16:colId xmlns:a16="http://schemas.microsoft.com/office/drawing/2014/main" val="4072815785"/>
                    </a:ext>
                  </a:extLst>
                </a:gridCol>
                <a:gridCol w="1791855">
                  <a:extLst>
                    <a:ext uri="{9D8B030D-6E8A-4147-A177-3AD203B41FA5}">
                      <a16:colId xmlns:a16="http://schemas.microsoft.com/office/drawing/2014/main" val="1738982350"/>
                    </a:ext>
                  </a:extLst>
                </a:gridCol>
              </a:tblGrid>
              <a:tr h="172615">
                <a:tc>
                  <a:txBody>
                    <a:bodyPr/>
                    <a:lstStyle/>
                    <a:p>
                      <a:pPr algn="just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To\From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0251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+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f_nv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)*(1-delta)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31482"/>
                  </a:ext>
                </a:extLst>
              </a:tr>
              <a:tr h="287543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52020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+ 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f_nv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)*(1-delta)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809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207159-30DD-475A-8962-85C371137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28573"/>
              </p:ext>
            </p:extLst>
          </p:nvPr>
        </p:nvGraphicFramePr>
        <p:xfrm>
          <a:off x="0" y="5606273"/>
          <a:ext cx="6068291" cy="1251727"/>
        </p:xfrm>
        <a:graphic>
          <a:graphicData uri="http://schemas.openxmlformats.org/drawingml/2006/table">
            <a:tbl>
              <a:tblPr firstRow="1" firstCol="1" bandRow="1"/>
              <a:tblGrid>
                <a:gridCol w="831273">
                  <a:extLst>
                    <a:ext uri="{9D8B030D-6E8A-4147-A177-3AD203B41FA5}">
                      <a16:colId xmlns:a16="http://schemas.microsoft.com/office/drawing/2014/main" val="1868869226"/>
                    </a:ext>
                  </a:extLst>
                </a:gridCol>
                <a:gridCol w="2244437">
                  <a:extLst>
                    <a:ext uri="{9D8B030D-6E8A-4147-A177-3AD203B41FA5}">
                      <a16:colId xmlns:a16="http://schemas.microsoft.com/office/drawing/2014/main" val="989322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72815785"/>
                    </a:ext>
                  </a:extLst>
                </a:gridCol>
                <a:gridCol w="2281381">
                  <a:extLst>
                    <a:ext uri="{9D8B030D-6E8A-4147-A177-3AD203B41FA5}">
                      <a16:colId xmlns:a16="http://schemas.microsoft.com/office/drawing/2014/main" val="1738982350"/>
                    </a:ext>
                  </a:extLst>
                </a:gridCol>
              </a:tblGrid>
              <a:tr h="248563">
                <a:tc>
                  <a:txBody>
                    <a:bodyPr/>
                    <a:lstStyle/>
                    <a:p>
                      <a:pPr algn="just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To\From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0251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*{1+delta*(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beta_vr+beta_rv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 * 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/(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f_v+f_r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)}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31482"/>
                  </a:ext>
                </a:extLst>
              </a:tr>
              <a:tr h="168067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52020"/>
                  </a:ext>
                </a:extLst>
              </a:tr>
              <a:tr h="419495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*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{1+delta*(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beta_vr+beta_rv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 * 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/(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f_v+f_r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)}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809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E20215-304C-48AC-A066-2094632F85BE}"/>
              </a:ext>
            </a:extLst>
          </p:cNvPr>
          <p:cNvSpPr txBox="1"/>
          <p:nvPr/>
        </p:nvSpPr>
        <p:spPr>
          <a:xfrm>
            <a:off x="4990968" y="5116398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0 - Matrices</a:t>
            </a:r>
          </a:p>
        </p:txBody>
      </p:sp>
    </p:spTree>
    <p:extLst>
      <p:ext uri="{BB962C8B-B14F-4D97-AF65-F5344CB8AC3E}">
        <p14:creationId xmlns:p14="http://schemas.microsoft.com/office/powerpoint/2010/main" val="36601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89996-FDF3-4D9B-9B41-8B348FE1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852882"/>
            <a:ext cx="5181601" cy="397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291CE-7BD7-4364-808A-065BC353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5" y="2852882"/>
            <a:ext cx="5271797" cy="4005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B9A9B-56B2-48D7-BE56-EBA5059EAD22}"/>
              </a:ext>
            </a:extLst>
          </p:cNvPr>
          <p:cNvSpPr txBox="1"/>
          <p:nvPr/>
        </p:nvSpPr>
        <p:spPr>
          <a:xfrm>
            <a:off x="2078182" y="1200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Method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0FC4C-28CF-4B9C-A19A-2E86F932A6EE}"/>
              </a:ext>
            </a:extLst>
          </p:cNvPr>
          <p:cNvSpPr txBox="1"/>
          <p:nvPr/>
        </p:nvSpPr>
        <p:spPr>
          <a:xfrm>
            <a:off x="9483345" y="13842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Method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198C3-593D-4885-A868-95A246831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43932"/>
              </p:ext>
            </p:extLst>
          </p:nvPr>
        </p:nvGraphicFramePr>
        <p:xfrm>
          <a:off x="6345381" y="1095782"/>
          <a:ext cx="5846619" cy="1169072"/>
        </p:xfrm>
        <a:graphic>
          <a:graphicData uri="http://schemas.openxmlformats.org/drawingml/2006/table">
            <a:tbl>
              <a:tblPr firstRow="1" firstCol="1" bandRow="1"/>
              <a:tblGrid>
                <a:gridCol w="1399645">
                  <a:extLst>
                    <a:ext uri="{9D8B030D-6E8A-4147-A177-3AD203B41FA5}">
                      <a16:colId xmlns:a16="http://schemas.microsoft.com/office/drawing/2014/main" val="1868869226"/>
                    </a:ext>
                  </a:extLst>
                </a:gridCol>
                <a:gridCol w="1771703">
                  <a:extLst>
                    <a:ext uri="{9D8B030D-6E8A-4147-A177-3AD203B41FA5}">
                      <a16:colId xmlns:a16="http://schemas.microsoft.com/office/drawing/2014/main" val="98932218"/>
                    </a:ext>
                  </a:extLst>
                </a:gridCol>
                <a:gridCol w="883416">
                  <a:extLst>
                    <a:ext uri="{9D8B030D-6E8A-4147-A177-3AD203B41FA5}">
                      <a16:colId xmlns:a16="http://schemas.microsoft.com/office/drawing/2014/main" val="4072815785"/>
                    </a:ext>
                  </a:extLst>
                </a:gridCol>
                <a:gridCol w="1791855">
                  <a:extLst>
                    <a:ext uri="{9D8B030D-6E8A-4147-A177-3AD203B41FA5}">
                      <a16:colId xmlns:a16="http://schemas.microsoft.com/office/drawing/2014/main" val="1738982350"/>
                    </a:ext>
                  </a:extLst>
                </a:gridCol>
              </a:tblGrid>
              <a:tr h="172615">
                <a:tc>
                  <a:txBody>
                    <a:bodyPr/>
                    <a:lstStyle/>
                    <a:p>
                      <a:pPr algn="just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To\From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0251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+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f_nv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)*(1-delta)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31482"/>
                  </a:ext>
                </a:extLst>
              </a:tr>
              <a:tr h="287543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52020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 b="0" u="none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+ 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f_nv</a:t>
                      </a:r>
                      <a:r>
                        <a:rPr lang="en-GB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)*(1-delta)</a:t>
                      </a:r>
                      <a:endParaRPr lang="en-GB" sz="11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809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4FE9A1-4519-40D3-A562-F79B4BA0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0622"/>
              </p:ext>
            </p:extLst>
          </p:nvPr>
        </p:nvGraphicFramePr>
        <p:xfrm>
          <a:off x="0" y="1070884"/>
          <a:ext cx="6068291" cy="1251727"/>
        </p:xfrm>
        <a:graphic>
          <a:graphicData uri="http://schemas.openxmlformats.org/drawingml/2006/table">
            <a:tbl>
              <a:tblPr firstRow="1" firstCol="1" bandRow="1"/>
              <a:tblGrid>
                <a:gridCol w="831273">
                  <a:extLst>
                    <a:ext uri="{9D8B030D-6E8A-4147-A177-3AD203B41FA5}">
                      <a16:colId xmlns:a16="http://schemas.microsoft.com/office/drawing/2014/main" val="1868869226"/>
                    </a:ext>
                  </a:extLst>
                </a:gridCol>
                <a:gridCol w="2244437">
                  <a:extLst>
                    <a:ext uri="{9D8B030D-6E8A-4147-A177-3AD203B41FA5}">
                      <a16:colId xmlns:a16="http://schemas.microsoft.com/office/drawing/2014/main" val="989322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72815785"/>
                    </a:ext>
                  </a:extLst>
                </a:gridCol>
                <a:gridCol w="2281381">
                  <a:extLst>
                    <a:ext uri="{9D8B030D-6E8A-4147-A177-3AD203B41FA5}">
                      <a16:colId xmlns:a16="http://schemas.microsoft.com/office/drawing/2014/main" val="1738982350"/>
                    </a:ext>
                  </a:extLst>
                </a:gridCol>
              </a:tblGrid>
              <a:tr h="248563">
                <a:tc>
                  <a:txBody>
                    <a:bodyPr/>
                    <a:lstStyle/>
                    <a:p>
                      <a:pPr algn="just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To\From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0251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*{1+delta*(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beta_vr+beta_rv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 * 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/(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f_v+f_r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)}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31482"/>
                  </a:ext>
                </a:extLst>
              </a:tr>
              <a:tr h="168067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52020"/>
                  </a:ext>
                </a:extLst>
              </a:tr>
              <a:tr h="419495">
                <a:tc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Remainder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0.198*(delta)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 *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{1+delta*(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beta_vr+beta_rv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 * 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/(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f_v+f_r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f_r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)}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809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D39924-DE13-4CD6-BDD4-0EB1240622BE}"/>
              </a:ext>
            </a:extLst>
          </p:cNvPr>
          <p:cNvSpPr txBox="1"/>
          <p:nvPr/>
        </p:nvSpPr>
        <p:spPr>
          <a:xfrm>
            <a:off x="5258823" y="645981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0 - Matrices</a:t>
            </a:r>
          </a:p>
        </p:txBody>
      </p:sp>
    </p:spTree>
    <p:extLst>
      <p:ext uri="{BB962C8B-B14F-4D97-AF65-F5344CB8AC3E}">
        <p14:creationId xmlns:p14="http://schemas.microsoft.com/office/powerpoint/2010/main" val="275154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322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4</cp:revision>
  <dcterms:created xsi:type="dcterms:W3CDTF">2020-04-18T22:05:26Z</dcterms:created>
  <dcterms:modified xsi:type="dcterms:W3CDTF">2020-04-18T22:28:05Z</dcterms:modified>
</cp:coreProperties>
</file>