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1395-9FFA-468C-A724-D4F34302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E1A00-5C46-4010-89ED-79E89AC0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543F-A0F7-4E19-B742-79923E23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1E92-2239-4FB4-8BDB-824715A1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EECE-F0BF-41EC-94C6-EE3A2216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39A5-EB26-43FB-8296-D0A2E7A2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1F6E-36A9-4BFB-967A-525AC2DB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3929-8BDB-461A-A58B-16336A6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5644-ED1E-4EF2-9394-6E3146F4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7D6D-E099-4CC9-A491-E2868953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B92D4-E361-4B55-9066-D18EFF9B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96254-5822-4007-A25C-F5D820CB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1D1-EC81-4CEC-9433-31839AD9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F386-CA74-4C81-BBE0-9A7F5E7F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5DBE-DE77-4520-B8A4-9A31119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3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3A2B-DD00-4A9B-A2A6-84DCE9A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A6BD-3CD3-4F79-8BD9-7C7433FB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F745-31E2-47B2-9219-C1D1C811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3E1B-0A7C-4BC6-9DE6-C6FF2D39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6C38-7F92-405E-9312-39C6527B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298-2C00-4A40-80FD-06F4FC0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2A8A-A926-42B3-A0B2-098A0296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9FF6-1F46-4BF8-8D4A-CF914491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3E4E-8430-4B35-8CB3-3FAC4EF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DD43-D377-4B99-9235-2DE471AC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945C-3438-44A0-891F-C4A98C90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16D5-4B4E-480E-9BE2-AC82631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746E-2FF5-4E39-BA4D-DF81B43E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102CD-0F15-45C8-9449-4E9FB67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5943-70D3-48BD-9C2D-7772D35F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3080-E041-48F5-844F-71F0D13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3681-2B95-41DA-A025-F8943CB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BCF3-D1CC-4800-BF2C-0BE707F3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0435-C4CB-49C5-9725-23FEBF1B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EC554-82F2-4434-A7ED-F690B5D7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66BDC-ACD3-40BD-A150-C68E890D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D4B7-7417-4F2A-BF8C-F86DFBE2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047A6-13C8-41C1-85FE-E07E3B0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BE602-7130-49A1-9DCB-1AF1EAA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A73-D844-4D25-B663-FCFA628B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120E-8A2E-4C5C-B40E-B835FC5E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814D0-F317-49B8-B33A-3D0D14BA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7330-9E66-4D23-B857-6841B51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7C03A-0B55-46B4-AC5C-C8A342B5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853CD-7B6F-4951-8995-24408863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FC4A-1F3B-449A-A899-897A9B89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635-5ED9-4744-9028-E68833F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4AF5-D154-497A-82E0-A36E3FC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887A6-A451-4421-A30E-6B5DFE40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8078-624C-478A-817B-8501BA0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AC55-7D79-44D9-ACAB-24602908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BD73-9190-4B01-A063-B095463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93FC-1845-43CD-AD93-2F25D54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092E2-4926-4F7A-A076-E997AD6DF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E97DD-A9EC-4EFE-9720-51B1798F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A8C6-EB29-40FC-89D6-AE6DE5B3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90E1-3481-4B8C-83EF-BA88A7E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DE5C-C330-4DFB-8BB1-F4286C48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3EE9E-9F0E-43E0-A8D1-314CD377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F5805-F147-4D7A-B113-01281B49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39D8-3CE2-411C-AD65-DB4ED9032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DEDD-3E88-48FF-BB35-5D62D035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7C3F-4EC3-4A46-BFC2-3CF636E75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3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849670-C8BE-43C3-8B15-01A2EDB36EBB}"/>
              </a:ext>
            </a:extLst>
          </p:cNvPr>
          <p:cNvSpPr txBox="1"/>
          <p:nvPr/>
        </p:nvSpPr>
        <p:spPr>
          <a:xfrm>
            <a:off x="412660" y="0"/>
            <a:ext cx="51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 Model – SIGMA PARAMETER– DELTA = 0.33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19713-CB36-4F67-8E38-AD5FE2317787}"/>
              </a:ext>
            </a:extLst>
          </p:cNvPr>
          <p:cNvSpPr txBox="1"/>
          <p:nvPr/>
        </p:nvSpPr>
        <p:spPr>
          <a:xfrm>
            <a:off x="9609584" y="738664"/>
            <a:ext cx="150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Sigma = 1.08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ABC64-67FD-4EF2-90B3-B7885C6529C4}"/>
              </a:ext>
            </a:extLst>
          </p:cNvPr>
          <p:cNvSpPr txBox="1"/>
          <p:nvPr/>
        </p:nvSpPr>
        <p:spPr>
          <a:xfrm>
            <a:off x="5045262" y="738664"/>
            <a:ext cx="150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Sigma = 1.3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18EFF-62A2-43A8-98BA-EBDC7C674BD6}"/>
              </a:ext>
            </a:extLst>
          </p:cNvPr>
          <p:cNvSpPr txBox="1"/>
          <p:nvPr/>
        </p:nvSpPr>
        <p:spPr>
          <a:xfrm>
            <a:off x="784335" y="738664"/>
            <a:ext cx="32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Sigma = 1 (Delta = 1) - Baseline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83D562-BA89-43B3-8938-976F3FF5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3948858" cy="5205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469BAC-5B20-49E2-9896-4FAE5B78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96" y="1107996"/>
            <a:ext cx="3938004" cy="52057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2EB22-97D5-4DF8-9A36-CD23462C0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95" y="1107996"/>
            <a:ext cx="3944264" cy="5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0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4</cp:revision>
  <dcterms:created xsi:type="dcterms:W3CDTF">2020-04-19T17:10:36Z</dcterms:created>
  <dcterms:modified xsi:type="dcterms:W3CDTF">2020-04-19T18:37:29Z</dcterms:modified>
</cp:coreProperties>
</file>