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D8C6-45D0-48A8-A969-A3A925E759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E1210-4B3D-4B3A-B48F-14E13B400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185FA-C2D3-48FB-84D6-6BE7915D3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8AD4-35D3-4C75-8069-C3B7B12525A1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B3F40-07E5-4F96-A5AD-02E406D62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DC56C-2B57-4A13-B21B-4A48B4C1F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5F48-4E68-430B-949C-9CA6536841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443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9C27F-8ACE-43ED-8766-FC0E122F1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5E1528-5F34-4301-B8F9-741214F75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6CAE2-8F6C-4936-85F1-0F33C2766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8AD4-35D3-4C75-8069-C3B7B12525A1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1C26E-EF1C-4550-9F90-87812C9E1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BA715-FDFC-4B5B-A274-F5B4D560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5F48-4E68-430B-949C-9CA6536841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01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91174-0B31-4B70-8A2A-4226D309FD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DE3405-2AFC-4B54-9EC4-6FFF3E330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B540A-4532-4220-A64C-E913CDFBF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8AD4-35D3-4C75-8069-C3B7B12525A1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F28D3-3ECA-477F-A909-F220FDEF4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DEBE8-B6BB-4358-AEC3-182AACF2C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5F48-4E68-430B-949C-9CA6536841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445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81A22-3A63-400F-830E-86304A774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AE3D8-04A8-4344-B6AB-B35DFDEE8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79A97-18A3-4ADB-BEF4-4D7A6D0CB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8AD4-35D3-4C75-8069-C3B7B12525A1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3717D-3D36-4A6E-96E3-806BEB896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B669B-D5D7-454B-990C-7545D1749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5F48-4E68-430B-949C-9CA6536841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72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54E3-C9CF-4882-9911-1010CEA52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A57A9-3731-45F9-A3E8-6F525FB0C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21879-E813-4082-93E5-B483C53BA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8AD4-35D3-4C75-8069-C3B7B12525A1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77ECD-4892-459C-BCA4-36FEB1488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CB07F-D449-49F6-83C7-B466BFBC8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5F48-4E68-430B-949C-9CA6536841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518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269CA-DF0D-43EA-8DD0-AFDA1219E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11AE7-B062-4A34-921A-507134892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A14A93-832E-435A-8CAB-F66EE2497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CC7B7-EB2B-4F4C-B29C-5A4A97FB1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8AD4-35D3-4C75-8069-C3B7B12525A1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59823-3F9C-4F04-AA0A-66C5DF5E0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538DA-BAE9-4E4B-BF03-9982E516F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5F48-4E68-430B-949C-9CA6536841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915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CB5B-5ADF-43CC-8F10-DAFCABB43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01EE3-E8E5-4CDA-948C-3BC2C39ED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FF1C70-A684-4E21-A04E-9C45F4A1E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11C9BA-3249-4282-BDA7-528AE67302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D61D3A-3C09-4BBF-851A-528D5C6B8E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1BD9E2-B36F-43BB-9765-BB26152F9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8AD4-35D3-4C75-8069-C3B7B12525A1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895F40-A300-4A07-83A2-8ABC8B700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EC125C-5903-4C0A-92F1-660A1595A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5F48-4E68-430B-949C-9CA6536841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849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AB332-32E6-4389-A7C0-DDAFBDF91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5AD049-D777-4739-8B78-93E8C6FF8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8AD4-35D3-4C75-8069-C3B7B12525A1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62E3CB-44BA-4132-8F32-BBA487A42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5EFE94-6638-4484-9115-EED3C6BCC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5F48-4E68-430B-949C-9CA6536841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443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D3FB2E-1CA8-4B12-B38A-9EBCD0D1E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8AD4-35D3-4C75-8069-C3B7B12525A1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47E15C-E53A-4E64-AD60-B06B94914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99E7E-0DD7-4026-B156-18A8E292F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5F48-4E68-430B-949C-9CA6536841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908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55A3A-F67A-4394-BEA0-9BBA7AC2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F2CEC-EC10-4035-994D-703A8F138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BADA6-0C92-427C-8C80-BE18BF1E7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92939-AB3F-4971-BB3A-0475F4C42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8AD4-35D3-4C75-8069-C3B7B12525A1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BD113-341D-4309-AEE6-35BEF82B5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40EC3-8CDB-4CB1-9D44-297949CCD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5F48-4E68-430B-949C-9CA6536841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377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6B436-7093-481D-A3AF-7464F916E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E0B009-31D9-4629-B8C0-371FD60DC4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A1357-CE28-4E12-BE6F-E9B3BFD89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45BAE-BF47-453F-96A8-B7DA9349D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8AD4-35D3-4C75-8069-C3B7B12525A1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A68F3-EA61-4B96-8BE9-782B9AABC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1AEFB-8438-478C-A0B4-7F8EAD78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5F48-4E68-430B-949C-9CA6536841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730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FB0B0E-BD03-4F93-AFF4-AD81B634D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57394-5ECF-4D10-B05B-075E922A8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9A6B5-F36F-412E-80DD-A177E4AB6F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A8AD4-35D3-4C75-8069-C3B7B12525A1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F30F8-4A89-4D2B-AD2F-F83D229B0C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9E965-0268-4C2C-8CD9-687FA66D3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35F48-4E68-430B-949C-9CA6536841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9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A3866E-FA2E-408D-8775-861349DC9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113" y="1976165"/>
            <a:ext cx="4072053" cy="44247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05345E-39B7-4E3B-81B5-040FAA471EF3}"/>
              </a:ext>
            </a:extLst>
          </p:cNvPr>
          <p:cNvSpPr txBox="1"/>
          <p:nvPr/>
        </p:nvSpPr>
        <p:spPr>
          <a:xfrm>
            <a:off x="993272" y="1557125"/>
            <a:ext cx="297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Phase 2 (Beta1 = 0.064)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81B988-8EA0-412F-BC25-68098B6CC3EA}"/>
              </a:ext>
            </a:extLst>
          </p:cNvPr>
          <p:cNvSpPr txBox="1"/>
          <p:nvPr/>
        </p:nvSpPr>
        <p:spPr>
          <a:xfrm>
            <a:off x="5200186" y="1557125"/>
            <a:ext cx="297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Phase 2 (Beta1 = 0.032)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D4CF66-FA72-42C1-B475-A6D91817E5CC}"/>
              </a:ext>
            </a:extLst>
          </p:cNvPr>
          <p:cNvSpPr txBox="1"/>
          <p:nvPr/>
        </p:nvSpPr>
        <p:spPr>
          <a:xfrm>
            <a:off x="9234231" y="1557125"/>
            <a:ext cx="224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Phase 2 (Beta1 = 0)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3C7B24E-3024-4C9F-B540-7DC24A2DFB67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4571999" cy="1411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/>
              <a:t>Optimising Phase 2 and 3 Duration</a:t>
            </a:r>
            <a:endParaRPr lang="en-GB" b="1" baseline="-25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884DDB-74A0-45F9-927B-87E0ECA11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186" t="33365" b="62983"/>
          <a:stretch/>
        </p:blipFill>
        <p:spPr>
          <a:xfrm>
            <a:off x="5429250" y="407418"/>
            <a:ext cx="2190752" cy="4879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A9963D-C2A7-443C-BED5-3E8E40B6A81D}"/>
              </a:ext>
            </a:extLst>
          </p:cNvPr>
          <p:cNvSpPr txBox="1"/>
          <p:nvPr/>
        </p:nvSpPr>
        <p:spPr>
          <a:xfrm>
            <a:off x="7620002" y="244110"/>
            <a:ext cx="3590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colour represents most regions which have a max peak which fall under the Iv(t) = 0.0182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864B4B-9062-49CC-8B13-51E27BAB0DE2}"/>
              </a:ext>
            </a:extLst>
          </p:cNvPr>
          <p:cNvSpPr txBox="1"/>
          <p:nvPr/>
        </p:nvSpPr>
        <p:spPr>
          <a:xfrm>
            <a:off x="9001831" y="2602468"/>
            <a:ext cx="2833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 crashed running this last night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A0C66A-99AF-4370-9869-2255982DC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52" y="1926457"/>
            <a:ext cx="4148496" cy="4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339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Morgan</dc:creator>
  <cp:lastModifiedBy>Alexander Morgan</cp:lastModifiedBy>
  <cp:revision>1</cp:revision>
  <dcterms:created xsi:type="dcterms:W3CDTF">2020-04-07T17:04:40Z</dcterms:created>
  <dcterms:modified xsi:type="dcterms:W3CDTF">2020-04-07T17:05:03Z</dcterms:modified>
</cp:coreProperties>
</file>