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76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1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9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3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8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6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4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7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3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5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F89D-E354-45A5-8A91-A8B7622DFBFD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80" y="0"/>
            <a:ext cx="7918720" cy="6839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8596" y="191850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 peak Iv lower?</a:t>
            </a:r>
          </a:p>
        </p:txBody>
      </p:sp>
    </p:spTree>
    <p:extLst>
      <p:ext uri="{BB962C8B-B14F-4D97-AF65-F5344CB8AC3E}">
        <p14:creationId xmlns:p14="http://schemas.microsoft.com/office/powerpoint/2010/main" val="327554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8596" y="191850"/>
            <a:ext cx="17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peaks lower?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80" y="0"/>
            <a:ext cx="7918720" cy="68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771" y="183537"/>
            <a:ext cx="302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increase in any of </a:t>
            </a:r>
            <a:r>
              <a:rPr lang="en-GB" dirty="0" err="1"/>
              <a:t>Iv,Ih</a:t>
            </a:r>
            <a:r>
              <a:rPr lang="en-GB" dirty="0"/>
              <a:t> or </a:t>
            </a:r>
            <a:r>
              <a:rPr lang="en-GB" dirty="0" err="1"/>
              <a:t>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80" y="0"/>
            <a:ext cx="7918720" cy="68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3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8596" y="191850"/>
            <a:ext cx="202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 second peak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80" y="18274"/>
            <a:ext cx="7918720" cy="68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948" y="191850"/>
            <a:ext cx="349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Cumulative Iv 1year after lockdown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80" y="18274"/>
            <a:ext cx="7918720" cy="68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3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0CA03-62DF-4A87-BFEA-6DFC2ED1C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76" y="-906752"/>
            <a:ext cx="6244566" cy="5393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8F9E6-086E-41AA-B24B-B573C330D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78" y="-906752"/>
            <a:ext cx="6018622" cy="5198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4476E-3AF9-4EBD-8DF0-DE4F032FA7A1}"/>
              </a:ext>
            </a:extLst>
          </p:cNvPr>
          <p:cNvSpPr txBox="1"/>
          <p:nvPr/>
        </p:nvSpPr>
        <p:spPr>
          <a:xfrm>
            <a:off x="-488708" y="-1276084"/>
            <a:ext cx="3217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46A57-3E6A-4569-8A39-D4970F1EE686}"/>
              </a:ext>
            </a:extLst>
          </p:cNvPr>
          <p:cNvSpPr txBox="1"/>
          <p:nvPr/>
        </p:nvSpPr>
        <p:spPr>
          <a:xfrm>
            <a:off x="5851646" y="-1276084"/>
            <a:ext cx="3217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7426B-AF04-4581-8E4A-B25B0D7AB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76" y="4929109"/>
            <a:ext cx="6018622" cy="5198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8C5F33-7E9C-4F97-9F4A-662565610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29108"/>
            <a:ext cx="6018622" cy="5198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AE3F1-E38B-4DEA-B486-632C53F255B1}"/>
              </a:ext>
            </a:extLst>
          </p:cNvPr>
          <p:cNvSpPr txBox="1"/>
          <p:nvPr/>
        </p:nvSpPr>
        <p:spPr>
          <a:xfrm>
            <a:off x="-488708" y="4486938"/>
            <a:ext cx="3217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14DC8-48D6-4423-86DB-EDDF68855D3B}"/>
              </a:ext>
            </a:extLst>
          </p:cNvPr>
          <p:cNvSpPr txBox="1"/>
          <p:nvPr/>
        </p:nvSpPr>
        <p:spPr>
          <a:xfrm>
            <a:off x="5851646" y="4486938"/>
            <a:ext cx="3217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2077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BUNNIK Bram</dc:creator>
  <cp:lastModifiedBy>Alexander Morgan</cp:lastModifiedBy>
  <cp:revision>9</cp:revision>
  <dcterms:created xsi:type="dcterms:W3CDTF">2020-04-25T11:36:52Z</dcterms:created>
  <dcterms:modified xsi:type="dcterms:W3CDTF">2020-04-29T13:49:46Z</dcterms:modified>
</cp:coreProperties>
</file>