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1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8548-7C50-4D9C-A523-1DC8FAEC5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FDD1-8A2B-4F24-B35C-EB721871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1A99-4701-4E51-8A45-2959AF4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ACE8-09F5-407F-8295-822D26A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7347-AF8E-4437-ABB0-97C286D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5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7545-2737-439F-8F13-9785413B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1DB85-619F-4C4F-A97D-FF5D41CD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131-77CA-42DC-A89E-3E9F146A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D591-3F46-4EBE-9A6C-016896AA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4936-6DE8-4F4F-AAFF-BE6E7BDF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74575-C851-485E-B01E-27CAB3D18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B52F2-3931-47CC-BA83-B44C698E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AB43-9506-4D2B-8B43-F1097FBF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FB73-19C0-461A-8B53-3A143BAF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014C-E5D3-45F8-9D34-FAB55E4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25C2-8D8A-47EC-84D7-45C8A40C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7EC5-4766-4C2F-81D2-FA1129DF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6884-5C21-4894-8164-6F64612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6EDA-3304-4EF2-AD8D-C71F732B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7BBB-5090-4EAD-A090-568C8748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2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9378-99A9-44D8-96DA-974C412B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4A98-8855-43B4-B46D-57E07BBF1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6656-A536-4D7D-8738-EF6DC438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773D-AD08-4EE5-A393-33C3D793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3D5C-DD31-4002-8354-35EBE9FA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CFE8-289A-499C-9F47-58101D7A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86C9-E00C-4BF2-9409-6A2B15A01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4E09-2911-472C-B348-DFA84722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D4CF-9293-4A49-85CB-55A08604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9D5A-8C9D-42C1-A4C3-CECF2A23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4362-8E78-48F5-84F5-E29E9C84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E312-46AD-4EA8-B914-739C5AA9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1FB95-49C7-46B0-849C-B9E25AAE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981BA-B928-4ED6-932F-C4508AA2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7215C-D4D9-4FB5-80C4-39C9A1C8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3D03F-A13C-4183-91E6-D9B741B0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077A4-F0B7-4199-9D10-315D031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DBEF1-7656-47BE-97F4-CB88E31E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764C7-0D68-4AFE-BB63-CBFD16B5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8843-827D-4212-B83C-11B58BA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79DEC-3E2B-43BE-93DD-C2146C68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E7E6-6D68-40B7-88C1-05F7F67A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A6539-F3C4-4436-9DED-B9F3DA48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3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EEEA6-388C-43CE-937F-D2144630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6E3E0-105C-44F9-B8C4-24244A0D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B4EB-77EB-4701-8F32-25DE669C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F668-855B-4871-B55C-252EBBDF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B74B-803D-4961-9B97-59D7BB0E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4680-9C98-4931-82A4-0DDC1C50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697D7-4400-4C44-A586-5A9036F5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B9A7-A9DF-4DBD-AD70-0F6864A6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58B77-D0B8-4B61-8B09-B12D71F8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2A94-2D83-4E48-8392-6FEC7896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2AF35-01B5-4496-A9D4-B08C9963A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2DE83-3027-47A6-92EA-F2B1A7EF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3FCCE-A0AD-41ED-BB7F-5B71E20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5368-A4A2-4FE1-A247-B2C92D43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EB26-28A0-4187-80AD-7E57F7A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5A935-E5A6-44F7-BE44-B7971F02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11A0-59AD-442A-9371-33310C40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A14F-3AE3-46C9-9CBD-E7F758285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3F73-1EA3-4149-A673-B655905BEC73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E18B-9F16-4C42-9480-700EBCAFD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F37A-70A3-42E5-AEBC-33D55EF0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87F5-1A7A-4961-A499-014531DDE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7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EB079-A87F-41A1-863F-E7951840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1" y="247649"/>
            <a:ext cx="5153024" cy="5122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33D8E-7E78-4922-AABE-FE0B24A285AB}"/>
              </a:ext>
            </a:extLst>
          </p:cNvPr>
          <p:cNvSpPr txBox="1"/>
          <p:nvPr/>
        </p:nvSpPr>
        <p:spPr>
          <a:xfrm>
            <a:off x="6903490" y="5583793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Duration of Immunity before Vulnerable I(t) 2</a:t>
            </a:r>
            <a:r>
              <a:rPr lang="en-GB" b="1" baseline="30000" dirty="0"/>
              <a:t>nd</a:t>
            </a:r>
            <a:r>
              <a:rPr lang="en-GB" b="1" dirty="0"/>
              <a:t> Peak is greater than 1</a:t>
            </a:r>
            <a:r>
              <a:rPr lang="en-GB" b="1" baseline="30000" dirty="0"/>
              <a:t>st</a:t>
            </a:r>
            <a:r>
              <a:rPr lang="en-GB" b="1" dirty="0"/>
              <a:t> Peak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C4F3E-415B-4594-8CA8-9C8AB805CA36}"/>
              </a:ext>
            </a:extLst>
          </p:cNvPr>
          <p:cNvSpPr txBox="1"/>
          <p:nvPr/>
        </p:nvSpPr>
        <p:spPr>
          <a:xfrm>
            <a:off x="8274442" y="6230124"/>
            <a:ext cx="19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54 Days or </a:t>
            </a:r>
            <a:r>
              <a:rPr lang="el-GR" b="1" u="sng" dirty="0"/>
              <a:t>ζ</a:t>
            </a:r>
            <a:r>
              <a:rPr lang="en-GB" b="1" u="sng" dirty="0"/>
              <a:t> = 1/54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41170-C773-4B37-AF0A-A7EE2B7D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" y="740192"/>
            <a:ext cx="4698991" cy="4629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39879-BB55-494E-9EC6-671507ECA2D2}"/>
              </a:ext>
            </a:extLst>
          </p:cNvPr>
          <p:cNvSpPr txBox="1"/>
          <p:nvPr/>
        </p:nvSpPr>
        <p:spPr>
          <a:xfrm>
            <a:off x="1029347" y="5583793"/>
            <a:ext cx="450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Relationship between Duration of Immunity and Height of Second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line represents height of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8E9F2-5D7A-4B92-BA88-F4CB17A40D76}"/>
              </a:ext>
            </a:extLst>
          </p:cNvPr>
          <p:cNvSpPr txBox="1"/>
          <p:nvPr/>
        </p:nvSpPr>
        <p:spPr>
          <a:xfrm>
            <a:off x="93161" y="62983"/>
            <a:ext cx="45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Central Beta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340240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6042B1-D744-43EA-8E28-10B8C30BA041}"/>
              </a:ext>
            </a:extLst>
          </p:cNvPr>
          <p:cNvSpPr txBox="1"/>
          <p:nvPr/>
        </p:nvSpPr>
        <p:spPr>
          <a:xfrm>
            <a:off x="3542484" y="-58240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4FE3E-B939-4AAC-B1F0-F0CDA0DD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84" y="3169921"/>
            <a:ext cx="4484599" cy="4267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0AC78-76AA-486F-8CEB-D6DA990D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84" y="-1097281"/>
            <a:ext cx="4600283" cy="42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8F51-62B4-47F0-B00F-300A2C4E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0"/>
            <a:ext cx="4886325" cy="6377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C4365-A616-4469-B7AD-584A1061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" y="0"/>
            <a:ext cx="48863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E61E9-DB77-43EF-972F-08F835F4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67" y="438150"/>
            <a:ext cx="4924425" cy="641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EA1D4-BA34-451F-98AC-F127C349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40" y="453391"/>
            <a:ext cx="4858237" cy="62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8</cp:revision>
  <dcterms:created xsi:type="dcterms:W3CDTF">2020-04-24T14:10:19Z</dcterms:created>
  <dcterms:modified xsi:type="dcterms:W3CDTF">2020-04-29T12:36:36Z</dcterms:modified>
</cp:coreProperties>
</file>