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BAA8-EB68-47EF-9A6F-962974CDC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EC114-F94F-4391-9E68-8D675324B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9D6D5-C332-4421-85F8-70F2E97B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305D-B075-4DCA-BB68-CD8AF6981166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1690-5C68-4B44-9131-C7D2C460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5CCE9-FC36-4B21-8154-DE4FD7FE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6471-DB95-46F8-9F55-0A6B95F98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12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B5FF-AEE4-47A3-994C-6C2CBC36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AC6CD-2A76-4877-8DDE-77259E9DD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9A3DD-2B3F-4C69-812D-BC1CC595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305D-B075-4DCA-BB68-CD8AF6981166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856B1-7C98-4CB4-A424-54A4F249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57C57-60CD-4BC8-989A-7F60B344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6471-DB95-46F8-9F55-0A6B95F98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61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F192E-AD44-46C1-A6B7-E2A27F34B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8C965-11FD-40AE-896D-91FBA94A8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3459F-265D-47A5-A207-2D891BBA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305D-B075-4DCA-BB68-CD8AF6981166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BFB45-FC08-44CA-9CB8-E47EC816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BAEC-13F0-4640-BFAC-F16A7B0B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6471-DB95-46F8-9F55-0A6B95F98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28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9976-1188-4108-BD75-9F8B0953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89B5-C04B-4B5B-9E5E-485001AEE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342E3-3858-41FE-BD5E-465EE7FAA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305D-B075-4DCA-BB68-CD8AF6981166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739F5-1ADC-47F1-8C61-216784F0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F8765-5258-479E-A89F-15F6133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6471-DB95-46F8-9F55-0A6B95F98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34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2B44-F757-415E-8253-87D1B132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737A6-46DA-4FF0-9691-3D51C3183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F451F-9512-4E6F-AE44-2BBD47A6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305D-B075-4DCA-BB68-CD8AF6981166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CFEEE-E2F6-4C80-A883-E7BED9F6E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ED13A-CF48-4F24-97DC-23FBD8BA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6471-DB95-46F8-9F55-0A6B95F98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36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7AEF-0FFA-4B25-9258-357B22EE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426FB-7FFC-421D-8BE7-FF8CC7542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81109-664F-444E-9EB9-575BB34CF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85717-6668-44AE-9B32-D66D8DBB0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305D-B075-4DCA-BB68-CD8AF6981166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AFA1E-13C1-4B30-A23C-84465A7B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427C2-CDA0-4E75-A999-BEEF4A9B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6471-DB95-46F8-9F55-0A6B95F98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53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6B69-FE1D-4D19-B3E2-D6B816E1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A56D9-19B4-4688-930B-B5B39FA3B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06C23-4A4C-4B4D-9AFF-DFD7B2BE5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EB56F-A1CF-44E0-94ED-7FECFFEB5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5BC3B-94A6-4617-BF1C-006C5FD8F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8C34E-4216-46C1-8119-5B522DB6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305D-B075-4DCA-BB68-CD8AF6981166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94C87-8159-47DA-B7B5-41E5361F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66987-2ECA-41C9-9D85-B94B8753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6471-DB95-46F8-9F55-0A6B95F98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09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DDC4-C8B8-49DC-B34A-932FBDB8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95F4B-D410-4133-9B07-29EB601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305D-B075-4DCA-BB68-CD8AF6981166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46D82-054C-45F2-A3DD-069374D8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5BAAD-0ED7-433A-9727-DE4B73FB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6471-DB95-46F8-9F55-0A6B95F98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79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6BAD1-CF8D-4303-B0A3-E1AE5902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305D-B075-4DCA-BB68-CD8AF6981166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8C164-1B5C-4309-84A7-7E80C0C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0D75A-77D9-42A0-9D37-65D303D9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6471-DB95-46F8-9F55-0A6B95F98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83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8EB0-67D1-4365-8ACA-B6195A88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813E-555C-49BD-B56B-8D0CB4EA3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C9A8D-762E-4725-AE1C-10D2CEF87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D54A4-C460-460E-B455-9D24DE86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305D-B075-4DCA-BB68-CD8AF6981166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74223-D82B-431D-A04E-378F2379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9F82C-C986-4EB0-AE39-EDC8803F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6471-DB95-46F8-9F55-0A6B95F98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31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BBF1-EBD4-4003-9BA3-CB542EC5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7FEA0-AB45-463B-93C4-1F961D66E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5DF7E-5851-4968-A13D-8A81096E5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8C765-53BF-41EB-9B0D-7946E222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305D-B075-4DCA-BB68-CD8AF6981166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3FC82-E6C1-4638-93FF-67151797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C42E7-B289-46AC-80BF-B757252E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6471-DB95-46F8-9F55-0A6B95F98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27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FCA07-F96C-4477-8A4C-65FA31B93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2F0AF-D134-4EB9-AAF5-E354779E0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DD587-1D38-4AA7-AFDE-785930F49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5305D-B075-4DCA-BB68-CD8AF6981166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739F3-886E-47E1-8A72-5DCEC6FF3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E7467-0064-43C4-863E-A88E3E561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56471-DB95-46F8-9F55-0A6B95F98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69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A3B229-F645-4A88-9CFE-B78B8B51A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886" y="3788426"/>
            <a:ext cx="4383542" cy="3055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7B31A5-031F-4ED4-A1ED-94F97F6AA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23" y="262331"/>
            <a:ext cx="4287367" cy="3055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73802A-5341-4E76-A3C4-5969C0831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66" y="3797596"/>
            <a:ext cx="4299016" cy="30604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16659C-A68D-4C82-9CCE-BDA0BEACD00C}"/>
              </a:ext>
            </a:extLst>
          </p:cNvPr>
          <p:cNvSpPr txBox="1"/>
          <p:nvPr/>
        </p:nvSpPr>
        <p:spPr>
          <a:xfrm>
            <a:off x="6510823" y="3535837"/>
            <a:ext cx="262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20/20/60 or (10/10/30)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64385F-6E85-400C-9761-2D032B7510AC}"/>
              </a:ext>
            </a:extLst>
          </p:cNvPr>
          <p:cNvSpPr txBox="1"/>
          <p:nvPr/>
        </p:nvSpPr>
        <p:spPr>
          <a:xfrm>
            <a:off x="7453848" y="1374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8/8/84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68C40-82B9-4C30-ADE3-AFA1C41E8623}"/>
              </a:ext>
            </a:extLst>
          </p:cNvPr>
          <p:cNvSpPr txBox="1"/>
          <p:nvPr/>
        </p:nvSpPr>
        <p:spPr>
          <a:xfrm>
            <a:off x="2432997" y="353583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14/14/72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882287-FC0E-4FEA-B255-75FF23C43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91" y="262331"/>
            <a:ext cx="4369691" cy="30598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687072-5314-42DA-8753-1243DDBF1E2E}"/>
              </a:ext>
            </a:extLst>
          </p:cNvPr>
          <p:cNvSpPr txBox="1"/>
          <p:nvPr/>
        </p:nvSpPr>
        <p:spPr>
          <a:xfrm>
            <a:off x="2514678" y="-2917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2/2/96</a:t>
            </a:r>
          </a:p>
        </p:txBody>
      </p:sp>
    </p:spTree>
    <p:extLst>
      <p:ext uri="{BB962C8B-B14F-4D97-AF65-F5344CB8AC3E}">
        <p14:creationId xmlns:p14="http://schemas.microsoft.com/office/powerpoint/2010/main" val="19101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2</cp:revision>
  <dcterms:created xsi:type="dcterms:W3CDTF">2020-04-28T14:09:08Z</dcterms:created>
  <dcterms:modified xsi:type="dcterms:W3CDTF">2020-04-28T14:21:08Z</dcterms:modified>
</cp:coreProperties>
</file>