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F068-C62F-40F7-A4D6-F5BB59B9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2DB7B-97FC-4179-8F80-DC603BA88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F86C-E917-4892-B758-F5F5D150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DB561-818A-4CE1-A451-B774C60F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223E-04FA-4E8D-BA11-6D05D630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45CF-FBF0-4C41-811B-B4C16D02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CBF62-278C-41CC-A954-331C4A4E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581F-5BB5-4DF5-8EB4-41B2B431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7FD4-EECB-4AC1-89A1-81A6C69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FD1C-D154-452B-B9BA-4A5C5AC8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666BC-0726-4DCD-9575-A1F0FCAD6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7875B-1F0E-47DD-AFE2-46140E1E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0FF7-6A34-458C-820C-0A371D73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8AFA-3140-4471-B30D-9FC15775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8C9C-5C78-4E4C-940A-CBADE3EF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558D-32C8-477A-AA19-450AFB31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ACA2-D2F4-41F4-AB62-1CC1335A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5D3C-3E25-4E13-87DB-7DE28E65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F918-D51C-463B-9E5A-B6CD3038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1327-51D0-4DF4-B269-F49FCFF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3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96BB-661D-46F5-A5EB-74DECC13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7AF-BE89-400C-B9C1-9EADD429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77E18-815D-44C2-BDE3-B1F59E16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A61E-A92E-4E10-98C0-6BECE0AF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AB09-4B82-455C-A0CC-9E933035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9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F4F2-FC10-4284-84F3-F433B1CA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43E2-858C-40C0-8ABA-2F6BFAE34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60311-CA72-4126-8CBB-31E7FD29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B7C3-3828-470C-B09F-B6AC64B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0DEFB-9AB2-45ED-94C5-0BDBF54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BDB67-761E-48A2-98CF-19231486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3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178E-38FA-4611-9AC4-AB91BB20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FB68-5796-449E-9983-1842279AE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3DF6-A5CC-4CE7-9DB6-FEBC4F893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43898-E301-4176-ADD3-02F235D4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9C937-C9C3-4952-BA6B-52E212F21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0E6B0-2765-45E6-9CF9-D355AF6D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84F5A-DF3C-4578-A27A-08094946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7D994-707A-48A5-95C3-9FD6656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9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F202-10CB-420B-B9E7-682F06D5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832B4-BD9B-454D-8909-D903F005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967EF-B0CB-42C9-8BB7-A932891A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F6FB8-D56D-42EA-9C24-B98E8763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21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94D78-F5B4-49F6-B033-20504995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BE58F-FAEC-4692-BC6F-FCFC7E8F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C5DD5-EA01-4299-B504-39B0FC7D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55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281-C97B-4AA5-BD11-A048050D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A649-499A-4D01-BF19-3E290F17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F17A9-72F4-4C9B-9862-E728F139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E072F-EEB5-466D-90BA-2B74C57C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C618-EBB8-49F7-ABF9-46071B54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C00A-DC31-463C-82B0-22F98576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7169-33FE-4C3E-84C4-CDB104AD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3F137-0B03-41CE-AAEA-A2CE7DCD5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13D31-6CA3-42C3-B029-E8921790A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A1E8A-E6EF-4612-9812-065C2A79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6445-83FE-4586-A367-D058528C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65EE-4BCE-4307-8813-2816CA02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20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68560-C695-40D5-BBB8-7D16DE0C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B6B4-87AE-4A6A-99A0-896D7247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8A53-1666-4FA8-A0DA-BA2C2739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6BD9-FBC0-4844-9B83-F9FC52F59BB4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FA39-2938-4C61-B09B-B66068D16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EAE6-5DF0-4291-97FC-8AE4E66BB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FAD8-D32F-4999-8B56-E98E5F16B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3B5107-C7AC-40DC-B44E-7406896D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21" y="542925"/>
            <a:ext cx="3777750" cy="3943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F8A05-8F6F-480E-B6E8-4DBFF1B3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80" y="542925"/>
            <a:ext cx="3755044" cy="3943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5ACF9-DB80-4C48-B00A-FBF24D592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925"/>
            <a:ext cx="3830529" cy="3943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DBA926-B527-4ACF-B138-DBCE36FE6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6" y="4821475"/>
            <a:ext cx="3952874" cy="2016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AA64BF-3C26-4E4F-BD24-637A6DC86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357" y="4821473"/>
            <a:ext cx="3865165" cy="2010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42693-A25F-4D1D-BCF9-6D69A6B28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2451" y="4821472"/>
            <a:ext cx="3952873" cy="20102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A6BFD4-F6F4-4421-A6BE-CD74C72FC879}"/>
              </a:ext>
            </a:extLst>
          </p:cNvPr>
          <p:cNvSpPr txBox="1"/>
          <p:nvPr/>
        </p:nvSpPr>
        <p:spPr>
          <a:xfrm>
            <a:off x="1443814" y="190659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Vulnerable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D409-2FF0-48EE-8682-8907F69AE945}"/>
              </a:ext>
            </a:extLst>
          </p:cNvPr>
          <p:cNvSpPr txBox="1"/>
          <p:nvPr/>
        </p:nvSpPr>
        <p:spPr>
          <a:xfrm>
            <a:off x="5577653" y="173593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Shielders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AB061-0E68-4738-ADC9-2E3643AF3B72}"/>
              </a:ext>
            </a:extLst>
          </p:cNvPr>
          <p:cNvSpPr txBox="1"/>
          <p:nvPr/>
        </p:nvSpPr>
        <p:spPr>
          <a:xfrm>
            <a:off x="9630540" y="173593"/>
            <a:ext cx="16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Non-Vulnerable</a:t>
            </a:r>
          </a:p>
        </p:txBody>
      </p:sp>
    </p:spTree>
    <p:extLst>
      <p:ext uri="{BB962C8B-B14F-4D97-AF65-F5344CB8AC3E}">
        <p14:creationId xmlns:p14="http://schemas.microsoft.com/office/powerpoint/2010/main" val="14957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</cp:revision>
  <dcterms:created xsi:type="dcterms:W3CDTF">2020-04-14T00:42:52Z</dcterms:created>
  <dcterms:modified xsi:type="dcterms:W3CDTF">2020-04-14T00:51:37Z</dcterms:modified>
</cp:coreProperties>
</file>