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3D2F-295E-4C12-8A33-C3CD67F0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5A8D-A669-41FD-BF52-6E611F0C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C1BF-48A8-46D7-A6A7-7A39F635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57BC-3180-4B9A-8BD4-CFCF80DD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E5CD-0069-44A1-AE0F-963372FE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DB9E-0BFE-4E8A-BA07-C122AEB5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FEC6-A4BC-44F5-93AB-8366C386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B8905-9AA3-4FF2-966F-CDF80172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1435-A1C7-449E-9D77-A9318F9B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DC38-73BB-4F91-A74A-0D14CE48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D346D-0150-450A-988D-4F2E5A73A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E6CBB-0071-4A2C-A424-B692C4A8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6C982-0C57-4AAE-94E6-8D2C946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039C5-E1DE-4653-A61D-B1258293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0075-5B28-4EDE-B20B-A063D85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08C9-4D56-493A-B912-638C28C9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53DC-0ECD-409A-A6A4-CA5D1C9E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40587-BA7A-4933-B5A1-26D1C306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ABEA-008A-450B-8477-BE3FCF06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F19B-CA6B-45DB-9EFE-A496AE08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0F2C-7D47-488F-B201-F86A53ED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0FDD-B813-4ABF-B3A7-FF9E54F6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90E0-235F-4FA2-AD33-ADA00CD8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D0EB-4D57-487A-B201-1F275EFD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83C5-D590-4567-994D-0CD78E96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3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CE4D-E316-4902-B6EF-892FC4E2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6676-08FC-4CF0-8348-944B5638E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EC4A6-D642-4CC2-81C0-EF67251D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646F-5382-48A9-B95E-98C4045E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835B-08DB-4949-8E91-EB52FBB8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00EB-5573-46F7-A88A-1EEF209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117E-A737-4345-8BEB-241F1721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279F7-0D89-4EE7-9172-60779733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6B2AD-745C-4A8C-9FB6-BFE0E07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961F8-C71E-4856-BFF3-15221FA2A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CF59D-EB0E-4250-B009-8595F374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FA529-240F-4A73-894B-87ECBC1B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E25CD-1435-45B8-894C-909280BA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238BD-D333-4D99-98BF-DF69415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7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76A7-D49F-4F3D-BEE1-E05E6EE2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4EF20-0E1F-406C-B030-15B53F6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5223A-68D8-4CD5-ABD3-FD9EABE7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46AC-6357-4E62-91BD-8BAC694E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FF784-B78B-4B94-BDF8-7947750E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0EF38-8F8C-4E98-BF1A-7FF60D87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57607-63D2-4D8C-BA22-55AAC78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6031-EFA0-4300-A2F6-5E62C87A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108F-CE61-4B7E-A428-22662E49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167B-1811-4D3D-B257-88A436E8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9BF9-A673-4571-8689-165BB732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D3EBA-C96F-4B50-9738-B3A6B59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0C4C-CAAB-4D2B-AE92-3ED3D6B3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4BEC-D182-4420-963C-B8F7AF70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75862-81AF-48F5-B0CA-3D86E2F99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A945-A682-44A1-A9C8-6CC88940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4463-F3CD-43AD-8BB7-F3FAD99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984D-743D-4146-84C5-DCAC715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6976-7C43-4851-9D17-068A1361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F86D3-0E0F-4C4D-944F-C733CA60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92DC6-81E4-4E32-9FD0-7E81173B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D3A2-FB0E-4C7F-B174-BF4789AE5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1809-9328-46B5-B079-E28B360E28F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E723-3B51-45A6-A229-7ECF0D340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B799-A2A0-4A89-A366-E2C4AE54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4B24-2C33-4C80-B05B-D242355E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48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6C258D-EEEA-4790-B340-98CA528944E1}"/>
              </a:ext>
            </a:extLst>
          </p:cNvPr>
          <p:cNvSpPr txBox="1"/>
          <p:nvPr/>
        </p:nvSpPr>
        <p:spPr>
          <a:xfrm>
            <a:off x="402672" y="28522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Higher baseline R0 =2.8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2A9A-718B-4624-9497-ACBCC7FE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99" y="765604"/>
            <a:ext cx="4122538" cy="5326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703B4-7765-44E0-A0FC-37204C631588}"/>
              </a:ext>
            </a:extLst>
          </p:cNvPr>
          <p:cNvSpPr txBox="1"/>
          <p:nvPr/>
        </p:nvSpPr>
        <p:spPr>
          <a:xfrm>
            <a:off x="521542" y="763398"/>
            <a:ext cx="2189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Trigger day is now day 26 where I(t) = 0.022.</a:t>
            </a:r>
          </a:p>
          <a:p>
            <a:endParaRPr lang="en-GB" dirty="0"/>
          </a:p>
          <a:p>
            <a:r>
              <a:rPr lang="en-GB" dirty="0"/>
              <a:t>This is the closest possible to the original baseline trigger I(t) of 0.028 at day 71.</a:t>
            </a:r>
          </a:p>
          <a:p>
            <a:endParaRPr lang="en-GB" dirty="0"/>
          </a:p>
          <a:p>
            <a:r>
              <a:rPr lang="en-GB" dirty="0"/>
              <a:t>Note the much higher Y-axis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2CE2D-0945-490C-B64E-96686321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88" y="765604"/>
            <a:ext cx="4106558" cy="532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D09FB-5EE4-4BE7-9064-E0CC39D6D3A6}"/>
              </a:ext>
            </a:extLst>
          </p:cNvPr>
          <p:cNvSpPr txBox="1"/>
          <p:nvPr/>
        </p:nvSpPr>
        <p:spPr>
          <a:xfrm>
            <a:off x="4899853" y="46989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 (R0 = 1.7)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8A562-AD06-4556-98C8-2BC15520D6BF}"/>
              </a:ext>
            </a:extLst>
          </p:cNvPr>
          <p:cNvSpPr txBox="1"/>
          <p:nvPr/>
        </p:nvSpPr>
        <p:spPr>
          <a:xfrm>
            <a:off x="9661390" y="47839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R0 = 2.8</a:t>
            </a:r>
          </a:p>
        </p:txBody>
      </p:sp>
    </p:spTree>
    <p:extLst>
      <p:ext uri="{BB962C8B-B14F-4D97-AF65-F5344CB8AC3E}">
        <p14:creationId xmlns:p14="http://schemas.microsoft.com/office/powerpoint/2010/main" val="280637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0E8C08-CF19-4357-B06A-3179826AF157}"/>
              </a:ext>
            </a:extLst>
          </p:cNvPr>
          <p:cNvSpPr txBox="1"/>
          <p:nvPr/>
        </p:nvSpPr>
        <p:spPr>
          <a:xfrm>
            <a:off x="402672" y="285226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Shorter Intervention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7A5D6-8A1A-4D55-B201-ACA179CF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28" y="738230"/>
            <a:ext cx="4284304" cy="5629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4E1AC-728A-4E53-806C-B0A17324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80" y="738229"/>
            <a:ext cx="4339548" cy="5629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46500-1496-4833-9253-098DBBF4988C}"/>
              </a:ext>
            </a:extLst>
          </p:cNvPr>
          <p:cNvSpPr txBox="1"/>
          <p:nvPr/>
        </p:nvSpPr>
        <p:spPr>
          <a:xfrm>
            <a:off x="4086121" y="469892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 (24 Week Intervention)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84AA9-CEFA-46C3-B6E5-9D9022F4A376}"/>
              </a:ext>
            </a:extLst>
          </p:cNvPr>
          <p:cNvSpPr txBox="1"/>
          <p:nvPr/>
        </p:nvSpPr>
        <p:spPr>
          <a:xfrm>
            <a:off x="8730212" y="48656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Week Intervention</a:t>
            </a:r>
          </a:p>
        </p:txBody>
      </p:sp>
    </p:spTree>
    <p:extLst>
      <p:ext uri="{BB962C8B-B14F-4D97-AF65-F5344CB8AC3E}">
        <p14:creationId xmlns:p14="http://schemas.microsoft.com/office/powerpoint/2010/main" val="41761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8D940-3527-4350-BD83-8338989457F2}"/>
              </a:ext>
            </a:extLst>
          </p:cNvPr>
          <p:cNvSpPr txBox="1"/>
          <p:nvPr/>
        </p:nvSpPr>
        <p:spPr>
          <a:xfrm>
            <a:off x="402672" y="285226"/>
            <a:ext cx="526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Different Intervention Times (±25 Days from 71 Days)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8CBC5-ED74-476B-92D3-6414FD6E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46" y="1619075"/>
            <a:ext cx="3660482" cy="4748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A9EE0-2446-4123-9495-482C7501E7AA}"/>
              </a:ext>
            </a:extLst>
          </p:cNvPr>
          <p:cNvSpPr txBox="1"/>
          <p:nvPr/>
        </p:nvSpPr>
        <p:spPr>
          <a:xfrm>
            <a:off x="4793514" y="1249743"/>
            <a:ext cx="260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Baseline (71 Days)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FAFA6-B163-401C-9951-A368C447175C}"/>
              </a:ext>
            </a:extLst>
          </p:cNvPr>
          <p:cNvSpPr txBox="1"/>
          <p:nvPr/>
        </p:nvSpPr>
        <p:spPr>
          <a:xfrm>
            <a:off x="9174570" y="1249743"/>
            <a:ext cx="189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96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2D69B-3320-4884-885B-8F2E5CAECC81}"/>
              </a:ext>
            </a:extLst>
          </p:cNvPr>
          <p:cNvSpPr txBox="1"/>
          <p:nvPr/>
        </p:nvSpPr>
        <p:spPr>
          <a:xfrm>
            <a:off x="1302622" y="1249741"/>
            <a:ext cx="189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46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C6C033-FCC4-4B82-ADD7-7FE49C85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8" y="1619074"/>
            <a:ext cx="3639564" cy="4748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07E337-1EB3-43C9-B73F-E2662E465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62" y="1619073"/>
            <a:ext cx="3604731" cy="47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885BE-3FF7-46AD-8303-D9A85D289983}"/>
              </a:ext>
            </a:extLst>
          </p:cNvPr>
          <p:cNvSpPr txBox="1"/>
          <p:nvPr/>
        </p:nvSpPr>
        <p:spPr>
          <a:xfrm>
            <a:off x="402672" y="285226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SIS vs SIRS vs SIR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C0E52-C17C-44F3-8383-3542BC41A84E}"/>
              </a:ext>
            </a:extLst>
          </p:cNvPr>
          <p:cNvSpPr txBox="1"/>
          <p:nvPr/>
        </p:nvSpPr>
        <p:spPr>
          <a:xfrm flipH="1">
            <a:off x="9486866" y="88545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A3133-85EC-4D93-B2F7-56155608A213}"/>
              </a:ext>
            </a:extLst>
          </p:cNvPr>
          <p:cNvSpPr txBox="1"/>
          <p:nvPr/>
        </p:nvSpPr>
        <p:spPr>
          <a:xfrm flipH="1">
            <a:off x="5676550" y="88545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SIRS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4FF07-FE5B-4284-A11E-938F6D3787EB}"/>
              </a:ext>
            </a:extLst>
          </p:cNvPr>
          <p:cNvSpPr txBox="1"/>
          <p:nvPr/>
        </p:nvSpPr>
        <p:spPr>
          <a:xfrm flipH="1">
            <a:off x="1764031" y="88545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7F8A7-8442-45E2-B5A0-23488A83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53" y="1350627"/>
            <a:ext cx="3809229" cy="4941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7291F-74EA-4D22-8405-FDA240BB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82" y="1350627"/>
            <a:ext cx="3816585" cy="4941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42525-7ADC-4982-8F1F-3FC4B6D2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85" y="1254790"/>
            <a:ext cx="3848926" cy="50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DF325-1097-426F-B768-EE2525E0CB78}"/>
              </a:ext>
            </a:extLst>
          </p:cNvPr>
          <p:cNvSpPr txBox="1"/>
          <p:nvPr/>
        </p:nvSpPr>
        <p:spPr>
          <a:xfrm>
            <a:off x="402672" y="285226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Changes to the Fraction Vulnerable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008CA-9100-42AB-9F76-2647BDF391DD}"/>
              </a:ext>
            </a:extLst>
          </p:cNvPr>
          <p:cNvSpPr txBox="1"/>
          <p:nvPr/>
        </p:nvSpPr>
        <p:spPr>
          <a:xfrm flipH="1">
            <a:off x="4204158" y="1070125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0376D-963E-40FA-9E1F-054020FD47DD}"/>
              </a:ext>
            </a:extLst>
          </p:cNvPr>
          <p:cNvSpPr txBox="1"/>
          <p:nvPr/>
        </p:nvSpPr>
        <p:spPr>
          <a:xfrm flipH="1">
            <a:off x="10348695" y="1045836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EB38E-DD69-4ABD-B59F-1D901EF99491}"/>
              </a:ext>
            </a:extLst>
          </p:cNvPr>
          <p:cNvSpPr txBox="1"/>
          <p:nvPr/>
        </p:nvSpPr>
        <p:spPr>
          <a:xfrm flipH="1">
            <a:off x="1174602" y="1070125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F60A9-2B8C-455F-B410-0DF3693A00CF}"/>
              </a:ext>
            </a:extLst>
          </p:cNvPr>
          <p:cNvSpPr txBox="1"/>
          <p:nvPr/>
        </p:nvSpPr>
        <p:spPr>
          <a:xfrm flipH="1">
            <a:off x="7147689" y="1045836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0.2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02BE7-047D-4AA6-96F3-95A11269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23" y="1602343"/>
            <a:ext cx="2928230" cy="3798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B76A6-6999-47EE-B831-4342A626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2" y="1602342"/>
            <a:ext cx="2949601" cy="3798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97506A-B5A1-4AE5-8EC4-3F13D82D4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58" y="1602342"/>
            <a:ext cx="2914877" cy="3798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7C57AE-214C-486E-99E1-CBF8485AC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353" y="1602342"/>
            <a:ext cx="2917785" cy="37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</cp:revision>
  <dcterms:created xsi:type="dcterms:W3CDTF">2020-04-12T14:41:21Z</dcterms:created>
  <dcterms:modified xsi:type="dcterms:W3CDTF">2020-04-12T15:17:03Z</dcterms:modified>
</cp:coreProperties>
</file>