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41A2-0A6D-4D51-91B0-8EF9AE0F1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993D-0791-4B89-8EBD-E173E79DA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BD8EA-579E-4549-9D57-613F81C9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C5BE8-6144-4577-BDDB-28EB1E3C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0B86-5943-43C0-9F87-C9932797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37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5984-9D5E-43EF-8AC3-4E81923E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A9643-6DD2-44EC-A8C7-494CA486A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CD8C-C8EF-45B2-8F01-4D7ACDDC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0E4F-2240-458E-8165-35001AF8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2140-004A-432A-9B2E-C501ED35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06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333F2-E8CB-4C7C-80D3-023E4FC3D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031E8-F798-4DD8-A3FF-BECF7CFC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58CC4-0158-4980-98DF-176BEED7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2384-F87B-4FC7-B34E-C6E6AFF1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CBDA-5049-4AC6-9C68-F7002CF5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3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2AB0-8C65-4790-B072-5E530B8A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1661-AFF2-4478-9316-89197B84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9528-2BA8-4512-91BD-ACEDBE11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9378-2217-4BA0-82F6-F0B2377B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0A983-D79F-45A3-9A1F-AEFC746B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8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E9F4-08A0-43FF-9A63-A0B2CA52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AD13-75F8-4999-9E09-230AC1E6F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CC3F-F26B-498F-B0E5-74DAA349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2816-5B7F-44B4-B2D4-07A8A5BA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16A9-5BD7-47DA-89F0-EABA688F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321D-2CF2-40E3-A86E-21C4F7BB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450B-90E7-4C3B-8494-B59D50795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11027-92CD-4D2A-9289-CA5FC869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0DE5F-7884-4EE7-B6E7-3682C6A6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B858E-52DA-4759-96DD-01175761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3703A-17D8-4464-8F70-30F81598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2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B0EC-D5C6-4846-9888-660D01E2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8C46D-7046-4E1B-948E-A3B56E77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AD682-C1E0-44CA-9776-B63717408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237FC-AC07-4E5A-86B1-3C727E363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12851-0654-4C0F-A963-3BC8A3EF3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82372-711B-4A77-881E-5593CBAB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6E40-DE58-4E26-B869-A7ECD860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C77EB-5BD4-43DB-A66A-6B3B420E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91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1101-D6A8-41FE-9B3E-22F85DD1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C731F-2BB3-42F6-84F0-C08E4206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BD234-8EFB-40A4-87BD-E66ABC9C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B677D-4BA7-4351-993B-FBEF79C4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8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5CB2C-C47E-4617-A21C-4F2ABE7F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7F78D8-B5A3-44D2-85BD-3554117B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45117-C289-46B2-B9F3-4C4EFF50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AFAA-5653-42F2-9176-1CF03847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55D5-BE50-42AB-AB92-1818AC21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BFDE0-2AA7-4E53-9DE7-F96466EE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3AAC-07B8-4A5E-9DFA-97745B7C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85CE0-A31B-49FC-9BDA-7F77FF04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289B-83F2-4866-9179-C7A15D9E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5AE6-FA0E-4F44-800E-DDAF4420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CCB13-36BF-46E5-BC11-44990A54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ACA95-EC1C-40AF-A694-E6E87745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B631-66A2-49BC-A631-AD2E1600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3E94A-5B6D-41E0-B22C-62FCE4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04AF1-E750-4898-A8D1-0047413E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0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1FCC9-9E45-4B88-A741-CDFAF0E4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D1C0B-BC38-49EE-94EA-9BCD2022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1D5C-FF5A-42C4-98A0-484679156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1764-71A6-475F-BB61-7B65F850292C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2797-9751-4A72-963D-7F2A0E67B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449F4-1573-4A66-8EB7-05F753573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41EA-6558-40EB-A1B3-DCE848A2E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1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42C5D-B0EB-4608-97B3-2E54F80A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275" y="880909"/>
            <a:ext cx="4553023" cy="590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A006F2-2628-4CAD-8BB6-3AAAE3949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09" y="880909"/>
            <a:ext cx="4464102" cy="5903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26A3A-A32D-4E84-B671-1FC6DFAC4771}"/>
              </a:ext>
            </a:extLst>
          </p:cNvPr>
          <p:cNvSpPr txBox="1"/>
          <p:nvPr/>
        </p:nvSpPr>
        <p:spPr>
          <a:xfrm>
            <a:off x="2458065" y="462116"/>
            <a:ext cx="17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Without Inflation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76784-D47C-44C9-9F78-5D1070494894}"/>
              </a:ext>
            </a:extLst>
          </p:cNvPr>
          <p:cNvSpPr txBox="1"/>
          <p:nvPr/>
        </p:nvSpPr>
        <p:spPr>
          <a:xfrm>
            <a:off x="7251291" y="526325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With Inflation</a:t>
            </a:r>
          </a:p>
        </p:txBody>
      </p:sp>
    </p:spTree>
    <p:extLst>
      <p:ext uri="{BB962C8B-B14F-4D97-AF65-F5344CB8AC3E}">
        <p14:creationId xmlns:p14="http://schemas.microsoft.com/office/powerpoint/2010/main" val="148932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1</cp:revision>
  <dcterms:created xsi:type="dcterms:W3CDTF">2020-04-17T21:26:34Z</dcterms:created>
  <dcterms:modified xsi:type="dcterms:W3CDTF">2020-04-17T21:29:08Z</dcterms:modified>
</cp:coreProperties>
</file>