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FA51-64ED-4AB2-9AC6-AA8670059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91C4-3DEC-4E76-A487-C20250B0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ABB0-194C-472A-8C8C-AC8250C2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90DC-4D25-4EAA-B781-14C466C6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9BF9-26F2-4F77-8EFA-C8246B71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1AEA-BDE9-4BF6-ADE1-E030C5BA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2249-96C0-43CE-AE04-AB6AD7DE3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91CB-F0A2-4C70-ABE3-0A0A64B6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D5DE-28DC-4FAF-8744-E0EF0396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A4BB-0312-4B57-88A3-97FA1403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0D356-6FB5-4A0B-8B26-59F16887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D7D1-1024-4C06-9601-8B1868D3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CB32-D876-4C17-B3FF-6C09282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F206-55CF-4C91-B363-49AA222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8B4B-A30D-473E-96E8-A2D757F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61F3-FCBE-47BF-A9C7-60DC980B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3829-4597-4963-BF69-4976DE80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3173-2739-47A5-9D12-5E841483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0B9E-C19A-4398-AAF0-5A7236F9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CDFF-16CA-4C9C-876F-17BF43F4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9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F1E7-9342-4B63-B6AE-888DA006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89C2-B50D-4C27-96AA-167BED2E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63F4-7DA0-4600-A085-C87CD90E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2BF0-9E21-4247-884E-7AFBEF4D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0D65-399C-4483-88D7-229A21DA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9101-592A-4193-81CC-DFCD7270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53B-B348-4331-B3D2-D9EA9AD7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5EB-3B8E-454A-82C4-1DFF2B8B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A129-AA24-40F9-9C7F-92EA6C48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6406-B713-40F1-94E8-D347AF09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D0C2-BC24-4615-9122-6EA433A6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FCEC-2A45-4746-ACFC-1DFA47E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B3D1-BF38-493D-A327-E35F4D38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7304-44E6-4632-ABAC-493CEFD7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423DA-25E4-45D5-AC94-098738878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6AA46-F6D7-4DE4-A13A-DB44291EC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A6525-A386-4290-B75F-0B38FCF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5E6C1-4F49-493F-A249-3F4AE4C0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B9156-C192-4AA0-B354-4A792CE3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4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6752-F3DF-4B26-AED6-97F764EA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3A9BB-3E6F-41F8-B833-F14BB5A2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3547-FA3F-4B22-8B57-9D6B0910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E009D-5646-419B-86C4-CD8FBB6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E433A-11FD-495F-8B2B-2AD42CC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6BE36-8BFC-49AD-8E5A-C06FED78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AC8D3-5AD4-4F5A-BFA8-DD11924C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BF9C-516B-4EBD-BE4F-D8B8FFDF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EA08-9E2A-4E19-9045-EAFD81E5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27CFF-D8BE-4E8A-83E2-58AC288F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77B5-073B-4736-8A65-E2AADF8A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EB21-7955-47B5-B069-3D968531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C3303-339E-4757-B4A3-05C17D02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9135-DC87-48BA-AD04-A08F0067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DE26-3FDD-4587-9C03-ECA1D818D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7FB1-CACB-469C-ABF1-383637F5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458B9-B7D4-48DC-83CE-6CD1FA12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7DBE1-E4CB-4D08-BC6F-D20DDE2B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B43B-3946-4D7A-A427-16CB051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CACA-7913-4EE3-BD48-706367E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DF23-2CDF-4C26-87E8-14D2DB4C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538A-6ADE-4FDC-9A7B-C81084CE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D1DC-C3D7-41CA-9F43-2737B6799A3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660B-FEE7-4467-BCA1-9F9B1313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718A-E20A-4130-AB99-BC03F5B0D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943F-118C-4FD4-89BD-CFD5AD75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E0D32-8DF5-417D-A9F9-83B74E7E5421}"/>
              </a:ext>
            </a:extLst>
          </p:cNvPr>
          <p:cNvSpPr txBox="1"/>
          <p:nvPr/>
        </p:nvSpPr>
        <p:spPr>
          <a:xfrm>
            <a:off x="4589145" y="725269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4A13A-A360-4B49-AF72-4E7BFD42A411}"/>
              </a:ext>
            </a:extLst>
          </p:cNvPr>
          <p:cNvSpPr txBox="1"/>
          <p:nvPr/>
        </p:nvSpPr>
        <p:spPr>
          <a:xfrm>
            <a:off x="616085" y="725270"/>
            <a:ext cx="289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- 6 Weeks Ramp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BEC2D-CE9E-4D02-AA02-313FD3148DBF}"/>
              </a:ext>
            </a:extLst>
          </p:cNvPr>
          <p:cNvSpPr txBox="1"/>
          <p:nvPr/>
        </p:nvSpPr>
        <p:spPr>
          <a:xfrm>
            <a:off x="8562205" y="725269"/>
            <a:ext cx="303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- 18 Weeks Ramp 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A8F8F-C735-4F2F-BEFD-8E2F5FEC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98"/>
            <a:ext cx="4025127" cy="401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9768C-F4FD-4D0D-80CC-CA7DA242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84" y="1473197"/>
            <a:ext cx="4049357" cy="404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12A88-596E-44B2-A58D-244E1E72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127" y="1473197"/>
            <a:ext cx="4049357" cy="40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215E05-1DAA-4FD4-AAD7-4F3244CF6268}"/>
              </a:ext>
            </a:extLst>
          </p:cNvPr>
          <p:cNvSpPr txBox="1"/>
          <p:nvPr/>
        </p:nvSpPr>
        <p:spPr>
          <a:xfrm>
            <a:off x="8561307" y="726018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- 18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A5E70-CE9C-4E52-B0A3-564F6B40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5" y="1413931"/>
            <a:ext cx="4060165" cy="4023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1BFEE-7E09-4002-ABAE-54E9084A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933"/>
            <a:ext cx="4060165" cy="4030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EFA71-72A4-49D7-8F61-5E18C02A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086" y="1413931"/>
            <a:ext cx="4023914" cy="4023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F5F2D5-1527-4E31-B248-BDD4B2F0D931}"/>
              </a:ext>
            </a:extLst>
          </p:cNvPr>
          <p:cNvSpPr txBox="1"/>
          <p:nvPr/>
        </p:nvSpPr>
        <p:spPr>
          <a:xfrm>
            <a:off x="4587349" y="726018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2CB28-5F15-443B-871B-104CBD17D5AC}"/>
              </a:ext>
            </a:extLst>
          </p:cNvPr>
          <p:cNvSpPr txBox="1"/>
          <p:nvPr/>
        </p:nvSpPr>
        <p:spPr>
          <a:xfrm>
            <a:off x="614289" y="726019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- 6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</p:spTree>
    <p:extLst>
      <p:ext uri="{BB962C8B-B14F-4D97-AF65-F5344CB8AC3E}">
        <p14:creationId xmlns:p14="http://schemas.microsoft.com/office/powerpoint/2010/main" val="12539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2020-04-24T14:32:14Z</dcterms:created>
  <dcterms:modified xsi:type="dcterms:W3CDTF">2020-04-24T14:57:50Z</dcterms:modified>
</cp:coreProperties>
</file>