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3D7-7C1E-4213-98B1-0F39E0AC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51BB-40FC-4D1F-BF74-0F207FDF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F50-0DC6-4045-AD51-12AFB18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7CDB-85FC-4399-AE66-BD8BE4A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5500-6D23-499A-897D-31E3B88C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003-1B6F-4A8F-A9BA-23CA0C0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62B56-A740-4C51-B475-4F003CDB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E8CB-D4FB-4890-B315-453D25D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C3CB-BAB4-4241-9C31-252D035D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B07D-202E-4199-8995-95F4E5F8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8F1C-980E-40ED-8F6B-A0117CC06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F568B-39F3-4455-810B-9D6257430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F80-D68C-467E-87C3-BBBF804B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539A-AB6B-4D47-9678-8F5DD040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1F60-41F7-42E2-AD06-2982FA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DC3E-7D6C-4473-ADB7-65BA42B9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6674-391A-4369-93AD-FC00B36B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BD9C-5DBE-4953-AA50-23BB7BF5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5435-95F5-4FF4-A3BD-08D794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3762-C20E-4B1A-A3DF-B1F0C4B7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627-3591-45AA-BA59-E756EC8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F52C-EF31-401B-8FC2-EEE5EDD7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9557-24B3-4538-BAC6-8F652A9A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FFBD-E137-4BF8-B0B7-4A04CBA0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9B2B-7703-4C1A-9473-669CDE20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3DA-1CD4-4B30-B7AC-0C1E4B4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785C-AAB1-4AC4-83AF-2560F1B43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3751-BB76-4C6B-B4D2-A0FB0059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9934E-B917-41FD-A610-843B7ED5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91AA-4936-48E4-ACAE-3E03E79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05B4-ED21-4D6C-BD47-D6C14E4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E9D9-AB56-495A-A322-60989613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1798-BD80-45F4-8694-470622BA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0479-859C-48D8-9DC0-8C206AA6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2EDC4-A656-4FC0-837F-403F1F031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3764E-3D1E-4EAA-8471-9579A44A2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28613-8CAB-4B52-A5A3-2BFCA87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85BB-97CB-481F-B5D9-9B0E300F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33CC-0CB8-41C3-B9DB-5F7AEFE7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3AD-AA0C-4F7C-BACA-8DF9915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6EBF2-0C2B-44F2-AE54-C550D8CD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0C191-9F5D-44D5-919F-203C93B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B60FA-7EFC-463B-BB32-608790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08D4B-54A2-4174-9D1E-EFDF660B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E444-F81E-4F12-B3A7-2F18184F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4BC9-E4D2-4501-BD98-561C8E0D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6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8B65-61A0-4974-A22C-D45BA32E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635A-FC93-459F-8C63-4ACE5D0F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772F-18FB-4EB0-B2AA-3F391BF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27DE-D1FC-4DA8-A287-78E2586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18C4-7591-4219-BCFC-59051A1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8294F-5B24-46B4-9066-61F63C4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3FD-18F6-4DDF-A17A-F494A604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2B1F7-9E8C-427B-A7AF-CE7725DA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F310-3E35-4AA5-8F72-25F08560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FBAF-6BB1-435D-8EF6-2C0B5285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EC18-184F-433D-B89F-461904A4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8292-C8D3-4898-825E-58EA8BB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CB2CB-2E56-4E03-B502-E991BDB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E38D-DA38-4384-BF68-B30F5C2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3D7D-64FC-48D1-A116-258593E12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4F1A-F5A1-4D6F-98E9-4ECE2F2C5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AE45-FF1A-4F25-8BC7-117E11CC3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326725-87C6-4C70-AB36-382AAE9B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81533"/>
              </p:ext>
            </p:extLst>
          </p:nvPr>
        </p:nvGraphicFramePr>
        <p:xfrm>
          <a:off x="364003" y="5237720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Up to t=0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0-6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6-12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12-24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8FDBE-5FDF-4F35-9B36-EF476962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66947"/>
              </p:ext>
            </p:extLst>
          </p:nvPr>
        </p:nvGraphicFramePr>
        <p:xfrm>
          <a:off x="4337481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Up to t=0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0-6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0.064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6-12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0.081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12-24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0.129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4CD28D-3D7C-4004-8E62-FD2F7E1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94231"/>
              </p:ext>
            </p:extLst>
          </p:nvPr>
        </p:nvGraphicFramePr>
        <p:xfrm>
          <a:off x="8226912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Up to t=0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0-6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0.064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6-12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12-24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97576D1-5F56-4CE2-9ACD-4670F4E0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" y="0"/>
            <a:ext cx="3929970" cy="5078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5154E-F0AC-4F6D-BA16-6FCF6CC7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13" y="1"/>
            <a:ext cx="3858979" cy="5078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150DEA-8B8F-45D1-BBF2-146019BC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042" y="0"/>
            <a:ext cx="3929969" cy="51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72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</cp:revision>
  <dcterms:created xsi:type="dcterms:W3CDTF">2020-04-02T10:14:45Z</dcterms:created>
  <dcterms:modified xsi:type="dcterms:W3CDTF">2020-04-02T11:15:43Z</dcterms:modified>
</cp:coreProperties>
</file>