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3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6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98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2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EF1E-0BC1-4270-8654-581944433F00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4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06" y="948299"/>
            <a:ext cx="6611244" cy="5548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843" y="140043"/>
            <a:ext cx="693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Time of Intervention </a:t>
            </a:r>
            <a:r>
              <a:rPr lang="en-GB" dirty="0" smtClean="0"/>
              <a:t>= 100 Days (optimised for 2 intervention scenario)</a:t>
            </a:r>
          </a:p>
          <a:p>
            <a:r>
              <a:rPr lang="en-GB" b="1" dirty="0" smtClean="0"/>
              <a:t>I(t = 100 days) </a:t>
            </a:r>
            <a:r>
              <a:rPr lang="en-GB" dirty="0" smtClean="0"/>
              <a:t>= 0.0181504276 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06" y="1100699"/>
            <a:ext cx="6611244" cy="55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91" y="145669"/>
            <a:ext cx="4996720" cy="296900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16058"/>
              </p:ext>
            </p:extLst>
          </p:nvPr>
        </p:nvGraphicFramePr>
        <p:xfrm>
          <a:off x="304800" y="904875"/>
          <a:ext cx="5334001" cy="398716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81707665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7811949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566160713"/>
                    </a:ext>
                  </a:extLst>
                </a:gridCol>
                <a:gridCol w="1304926">
                  <a:extLst>
                    <a:ext uri="{9D8B030D-6E8A-4147-A177-3AD203B41FA5}">
                      <a16:colId xmlns:a16="http://schemas.microsoft.com/office/drawing/2014/main" val="2416892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Week 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GB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Second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Relative Increase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Days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Daily % Increase to Reach</a:t>
                      </a:r>
                      <a:r>
                        <a:rPr lang="en-GB" sz="12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Second Peak 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0.056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3.091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4.829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2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0.051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2.814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3.517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3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2.615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2.724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2.473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112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2.208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2.371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1.852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2.298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144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1.596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0.041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1.404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2.209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176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1.255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r>
                        <a:rPr lang="en-GB" sz="1200" b="1" u="none" strike="noStrike" baseline="0" dirty="0" smtClean="0">
                          <a:effectLst/>
                          <a:latin typeface="+mn-lt"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192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1.137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1.045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222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0.969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15123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 smtClean="0">
                          <a:effectLst/>
                          <a:latin typeface="+mn-lt"/>
                        </a:rPr>
                        <a:t>12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237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0.903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54438" y="145669"/>
            <a:ext cx="2542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 smtClean="0"/>
              <a:t>I(t = 100 days) – 1</a:t>
            </a:r>
            <a:r>
              <a:rPr lang="en-GB" b="1" u="sng" baseline="30000" dirty="0" smtClean="0"/>
              <a:t>st</a:t>
            </a:r>
            <a:r>
              <a:rPr lang="en-GB" b="1" u="sng" dirty="0" smtClean="0"/>
              <a:t> Peak </a:t>
            </a:r>
          </a:p>
          <a:p>
            <a:pPr algn="ctr"/>
            <a:r>
              <a:rPr lang="en-GB" dirty="0" smtClean="0"/>
              <a:t>I(t) = 0.0182 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91" y="3313543"/>
            <a:ext cx="4996720" cy="29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124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5</cp:revision>
  <dcterms:created xsi:type="dcterms:W3CDTF">2020-03-19T12:31:59Z</dcterms:created>
  <dcterms:modified xsi:type="dcterms:W3CDTF">2020-03-19T13:48:28Z</dcterms:modified>
</cp:coreProperties>
</file>