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986-AA42-4DD1-9C28-8A955187D31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2BB6-8AFF-412E-B4A0-8E3000D43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986-AA42-4DD1-9C28-8A955187D31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2BB6-8AFF-412E-B4A0-8E3000D43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986-AA42-4DD1-9C28-8A955187D31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2BB6-8AFF-412E-B4A0-8E3000D43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986-AA42-4DD1-9C28-8A955187D31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2BB6-8AFF-412E-B4A0-8E3000D43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2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986-AA42-4DD1-9C28-8A955187D31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2BB6-8AFF-412E-B4A0-8E3000D43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0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986-AA42-4DD1-9C28-8A955187D31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2BB6-8AFF-412E-B4A0-8E3000D43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5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986-AA42-4DD1-9C28-8A955187D31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2BB6-8AFF-412E-B4A0-8E3000D43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2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986-AA42-4DD1-9C28-8A955187D31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2BB6-8AFF-412E-B4A0-8E3000D43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8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986-AA42-4DD1-9C28-8A955187D31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2BB6-8AFF-412E-B4A0-8E3000D43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986-AA42-4DD1-9C28-8A955187D31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2BB6-8AFF-412E-B4A0-8E3000D43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1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986-AA42-4DD1-9C28-8A955187D31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2BB6-8AFF-412E-B4A0-8E3000D43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0986-AA42-4DD1-9C28-8A955187D31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2BB6-8AFF-412E-B4A0-8E3000D43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14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51" y="5428444"/>
            <a:ext cx="2971800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64" y="5409394"/>
            <a:ext cx="2924175" cy="38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91565" y="4456670"/>
            <a:ext cx="237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Base Beta = 0.2310491 </a:t>
            </a:r>
          </a:p>
          <a:p>
            <a:r>
              <a:rPr lang="en-GB" dirty="0" smtClean="0"/>
              <a:t>Beta Min = 0.07220283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03" y="1228742"/>
            <a:ext cx="2812073" cy="31125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765" y="1228741"/>
            <a:ext cx="2812073" cy="31125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7766" y="1228741"/>
            <a:ext cx="2812073" cy="31125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9306" y="5448906"/>
            <a:ext cx="2657376" cy="301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9928" y="1228740"/>
            <a:ext cx="2812072" cy="31125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7038" y="5441025"/>
            <a:ext cx="2668407" cy="33678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558637" y="4452212"/>
            <a:ext cx="237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Base Beta = 0.2310491 </a:t>
            </a:r>
          </a:p>
          <a:p>
            <a:r>
              <a:rPr lang="en-GB" dirty="0" smtClean="0"/>
              <a:t>Beta Min = 0.07220283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600799" y="4496788"/>
            <a:ext cx="237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Base Beta = 0.2310491 </a:t>
            </a:r>
          </a:p>
          <a:p>
            <a:r>
              <a:rPr lang="en-GB" dirty="0" smtClean="0"/>
              <a:t>Beta Min = 0.07220283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36474" y="4490188"/>
            <a:ext cx="237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Base Beta = 0.2310491 </a:t>
            </a:r>
          </a:p>
          <a:p>
            <a:r>
              <a:rPr lang="en-GB" dirty="0" smtClean="0"/>
              <a:t>Beta Min = 0.1444057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210251" y="78498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Scenario 1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295230" y="78498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Scenario 2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407599" y="78498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Scenario 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0336150" y="78498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Scenario 4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49644" y="154216"/>
            <a:ext cx="922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Optimal Trigger Time Analysis – Interventions run for 12 weeks – Optimal defined as lowest peak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32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0165" y="112273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Scenario 1.1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015144" y="112273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Scenario 1.2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127513" y="112273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Scenario 1.3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056064" y="112273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Scenario 1.4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4843" y="205946"/>
            <a:ext cx="539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SCENARIO 1 – Immediate Reduction in Beta for X weeks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7" y="1648588"/>
            <a:ext cx="2569738" cy="28492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54" y="1648588"/>
            <a:ext cx="2569739" cy="28492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390" y="1648588"/>
            <a:ext cx="2569738" cy="2849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072" y="1648588"/>
            <a:ext cx="2569739" cy="284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07" y="6104367"/>
            <a:ext cx="2588014" cy="2979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213" y="6126951"/>
            <a:ext cx="2494598" cy="2753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688" y="6062924"/>
            <a:ext cx="3024702" cy="3394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5175" y="6069415"/>
            <a:ext cx="2479948" cy="3131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46392" y="77032"/>
            <a:ext cx="4803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Beta Decrease * Length = Total Magnitude of Beta Decrease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Length = </a:t>
            </a:r>
            <a:r>
              <a:rPr lang="en-GB" sz="1400" dirty="0"/>
              <a:t>Total Magnitude of Beta </a:t>
            </a:r>
            <a:r>
              <a:rPr lang="en-GB" sz="1400" dirty="0" smtClean="0"/>
              <a:t>Decrease/ </a:t>
            </a:r>
            <a:r>
              <a:rPr lang="en-GB" sz="1400" dirty="0"/>
              <a:t>Beta Decrease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15144" y="4559640"/>
            <a:ext cx="1739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0.675 * 12 = 4.5</a:t>
            </a:r>
          </a:p>
          <a:p>
            <a:r>
              <a:rPr lang="en-GB" dirty="0" smtClean="0"/>
              <a:t>4.5/12 = </a:t>
            </a:r>
            <a:r>
              <a:rPr lang="en-GB" b="1" dirty="0" smtClean="0"/>
              <a:t>0.375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7562" y="455964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  <a:r>
              <a:rPr lang="en-GB" dirty="0" smtClean="0"/>
              <a:t> * 9 = 4.5</a:t>
            </a:r>
          </a:p>
          <a:p>
            <a:r>
              <a:rPr lang="en-GB" dirty="0" smtClean="0"/>
              <a:t>4.5/9 = </a:t>
            </a:r>
            <a:r>
              <a:rPr lang="en-GB" b="1" dirty="0" smtClean="0"/>
              <a:t>0.5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73183" y="4559640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  <a:r>
              <a:rPr lang="en-GB" dirty="0" smtClean="0"/>
              <a:t> * 18 = 4.5</a:t>
            </a:r>
          </a:p>
          <a:p>
            <a:r>
              <a:rPr lang="en-GB" dirty="0" smtClean="0"/>
              <a:t>4.5/18 = </a:t>
            </a:r>
            <a:r>
              <a:rPr lang="en-GB" b="1" dirty="0" smtClean="0"/>
              <a:t>0.25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125685" y="4560510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  <a:r>
              <a:rPr lang="en-GB" dirty="0" smtClean="0"/>
              <a:t> * 36 = 4.5</a:t>
            </a:r>
          </a:p>
          <a:p>
            <a:r>
              <a:rPr lang="en-GB" dirty="0" smtClean="0"/>
              <a:t>4.5/36 = </a:t>
            </a:r>
            <a:r>
              <a:rPr lang="en-GB" b="1" dirty="0" smtClean="0"/>
              <a:t>0.125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074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7</cp:revision>
  <dcterms:created xsi:type="dcterms:W3CDTF">2020-03-10T11:32:06Z</dcterms:created>
  <dcterms:modified xsi:type="dcterms:W3CDTF">2020-03-10T14:17:51Z</dcterms:modified>
</cp:coreProperties>
</file>