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8798-3BAA-4431-8F75-8BB4ED6D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86217-FD61-4D71-BA90-900FCA3E2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EFCA-D290-40F4-B5A8-4DED5A68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3F6C-F946-4CCE-8454-A4118F63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FFCC-EB43-4B29-A81A-0EFE7743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97B-A1B1-46F3-8061-52DAF808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5A8B0-A9EE-4FCC-9BAA-AA728D49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6495-46CA-4C1E-A293-D1C46FCD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A15B-0EC1-4B24-981B-C0F5A160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120D-8B4C-426F-BF97-FA6C2B50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2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BA508-0512-4D7A-BB1A-A1309A4BB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608B7-0E3B-4AF1-B14D-64EAF94B0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D384-3E02-45DE-84D0-4503CFCC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ED6F-55FF-4664-99B1-3AC5A509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0584-27F6-4062-BEDE-5471F3D3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4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FA2E-B669-4358-B4FD-DA0790AF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9293-97B0-4F27-9F48-316AFB54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338E-60AF-45B3-84CA-30245338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A846-DB1A-4695-8AA1-4B5CD771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A221-3BC9-4A01-A74F-7533BB3C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4C88-0380-4919-A123-DAF84AED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B357-CEE5-408A-92E7-0AB5895F4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12F8-94A2-421D-8DD5-A9DA78EE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C4FE-2773-42C0-90B8-1E17BEA8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3D49-8763-4D83-994F-25671FB6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5B9-EBFC-4CEF-B4A1-887B7004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8BCA-8615-43D6-8B2C-A9863C57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F2E0-F18D-4C27-A5AB-6F6FA81E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97D2-C85F-4B49-9CD2-B04786E2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4C3E6-3A75-4C49-92E5-2898CC1A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F08EA-6CF0-420D-B0EC-A9A59767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1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9535-AD6C-406D-8C69-1A5DDD2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6A23-9EB1-4F7F-AB28-AD0D3D64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BFBB2-0C8A-4B09-9898-BFEEDFA0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BD472-5C1E-416B-8D89-F982491DD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5E380-0B08-4759-9B43-A54433007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ACAF0-5DD4-4D89-9E83-C4D59ECF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D084C-2E8A-487B-8141-36216E9B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FB6ED-5F11-4F44-AE6C-DF9ED298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D50A-E1FB-426B-8382-FA66C64E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ED1D9-2FE7-4055-94D0-77DF3461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492B0-7D71-4E06-B189-7581168D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DB2EF-D7D8-4DD1-A6AC-467C2BA5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A9938-1804-441F-8D98-A2F3F300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CB20F-C7CD-4F5A-94B7-57070076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1A3F-197A-4B69-B79D-523C632F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8FC3-38ED-4871-A6EC-D2EE2F60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76A5-A742-4781-A89D-1C2F3407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FC5BC-8479-496C-B985-A8DB74B1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906E-D39C-4D7F-8DF3-1C778D0B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76FC-8A3E-44E0-9150-FB85FC33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F5E2E-96EA-4BBA-9CA1-56DD622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BEB0-E9E0-45F7-B158-D80623D0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CF949-F0F8-4ED8-9E8F-CA14BEDB5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6F88-6971-4740-8011-FF51DB26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7866A-9F7C-42DE-848F-1377A2AA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BA898-C511-46C1-A199-41870EC9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2978-C655-43CF-BAEA-975F55B8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02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11BCE-48B4-44F8-A536-DF5F728E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5C77-DC5F-4388-A40F-0A21D1695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FA43-F3E1-4D59-B9E8-85D7C5A73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38F5-2E86-43BA-BE46-9155BE0BF646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82D8-5A61-42E5-B5AD-C7A2D14FE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3B76-6020-43EA-ACDD-1E8E12E7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CE-71C9-4F83-838D-D5F881C38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A7D60-934F-4B58-8025-39DB6F3A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19" y="565103"/>
            <a:ext cx="3184665" cy="2790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DDE4E-ABA1-4432-AD2D-F6F42AD3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84" y="565102"/>
            <a:ext cx="3184665" cy="2790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D1571-3A1A-4A40-BAAD-AD8747373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942" y="565103"/>
            <a:ext cx="3184664" cy="2790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6772B-7453-4A9F-9AF1-FD0A44D1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8" y="3986925"/>
            <a:ext cx="3088205" cy="2705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643932-9B4A-4F2C-B470-685C6B92B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919" y="3986924"/>
            <a:ext cx="3088205" cy="2705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5AC2D9-D0D4-4609-B68A-EB5706E44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608" y="3986924"/>
            <a:ext cx="3088204" cy="2705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0C356-4FC9-4F25-9AA0-306D2C8B443C}"/>
              </a:ext>
            </a:extLst>
          </p:cNvPr>
          <p:cNvSpPr txBox="1"/>
          <p:nvPr/>
        </p:nvSpPr>
        <p:spPr>
          <a:xfrm>
            <a:off x="1222659" y="171843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Beta2 = 0.07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4DE8B-66AC-4D6D-B228-900FA9835482}"/>
              </a:ext>
            </a:extLst>
          </p:cNvPr>
          <p:cNvSpPr txBox="1"/>
          <p:nvPr/>
        </p:nvSpPr>
        <p:spPr>
          <a:xfrm>
            <a:off x="5144626" y="17184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Beta2 = 0.096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F465A-6F25-4F2B-BB00-5D97F4386909}"/>
              </a:ext>
            </a:extLst>
          </p:cNvPr>
          <p:cNvSpPr txBox="1"/>
          <p:nvPr/>
        </p:nvSpPr>
        <p:spPr>
          <a:xfrm>
            <a:off x="9384166" y="201781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Beta2 = 0.121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550AA-6694-433B-82B8-7CE8C6E602A5}"/>
              </a:ext>
            </a:extLst>
          </p:cNvPr>
          <p:cNvSpPr txBox="1"/>
          <p:nvPr/>
        </p:nvSpPr>
        <p:spPr>
          <a:xfrm>
            <a:off x="1222659" y="3593665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Beta2 = 0.147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FB91A-0B1F-41C7-93C5-32ADCD36A85B}"/>
              </a:ext>
            </a:extLst>
          </p:cNvPr>
          <p:cNvSpPr txBox="1"/>
          <p:nvPr/>
        </p:nvSpPr>
        <p:spPr>
          <a:xfrm>
            <a:off x="5225494" y="3639751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Beta2 = 0.1727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92C44-FF43-44C2-9835-602476B7F8D7}"/>
              </a:ext>
            </a:extLst>
          </p:cNvPr>
          <p:cNvSpPr txBox="1"/>
          <p:nvPr/>
        </p:nvSpPr>
        <p:spPr>
          <a:xfrm>
            <a:off x="9405608" y="3639751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Beta2 = 0.1984</a:t>
            </a:r>
          </a:p>
        </p:txBody>
      </p:sp>
    </p:spTree>
    <p:extLst>
      <p:ext uri="{BB962C8B-B14F-4D97-AF65-F5344CB8AC3E}">
        <p14:creationId xmlns:p14="http://schemas.microsoft.com/office/powerpoint/2010/main" val="93159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FD35F30-91DF-41B4-86C3-FF6ABDAD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BEF54-7BA9-4A1C-84B6-D43E58D6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21" y="228600"/>
            <a:ext cx="6758766" cy="2747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DD460-0270-46E1-995F-C14FB51E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21" y="2367792"/>
            <a:ext cx="6758766" cy="2773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66EA34-857B-4BA6-8B9E-5A34546B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922" y="4441825"/>
            <a:ext cx="6758766" cy="27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1DE-1539-4289-82C3-29D7C4C2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AD3A-5D85-4AF2-8310-0BD3F82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6</cp:revision>
  <dcterms:created xsi:type="dcterms:W3CDTF">2020-04-14T20:22:06Z</dcterms:created>
  <dcterms:modified xsi:type="dcterms:W3CDTF">2020-04-17T09:54:35Z</dcterms:modified>
</cp:coreProperties>
</file>