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8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1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11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3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4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16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7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4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45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3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36E4-5DDD-4E4C-AA15-06512BA808C7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8244-C2DE-440B-915A-17B7D99C4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37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1967" y="925399"/>
            <a:ext cx="2776151" cy="395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SYMPTOMATIC PERIOD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0873" y="925399"/>
            <a:ext cx="1631094" cy="395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INCUBATION PERIOD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5078" y="2585323"/>
            <a:ext cx="2776151" cy="3954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SYMPTOMATIC PERIOD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3984" y="2585323"/>
            <a:ext cx="1631094" cy="395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INCUBATION PERIOD</a:t>
            </a:r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93984" y="1320815"/>
            <a:ext cx="0" cy="126450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9778" y="1773549"/>
            <a:ext cx="115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Transmission</a:t>
            </a:r>
            <a:endParaRPr lang="en-GB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30873" y="2473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2019-nCoV (Li et al, 2020)</a:t>
            </a:r>
            <a:endParaRPr lang="en-GB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657092" y="2271939"/>
            <a:ext cx="1247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IP = </a:t>
            </a:r>
            <a:r>
              <a:rPr lang="en-GB" sz="1400" b="1" dirty="0" smtClean="0"/>
              <a:t>~5.2 Days </a:t>
            </a:r>
            <a:endParaRPr lang="en-GB" sz="14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622043" y="3149615"/>
            <a:ext cx="2403035" cy="0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47139" y="3164603"/>
            <a:ext cx="195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Serial Interval = </a:t>
            </a:r>
            <a:r>
              <a:rPr lang="en-GB" sz="1400" b="1" dirty="0" smtClean="0"/>
              <a:t>7.5 days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91510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Case 1</a:t>
            </a:r>
            <a:endParaRPr lang="en-GB" b="1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2536755" y="257971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Case 2</a:t>
            </a:r>
            <a:endParaRPr lang="en-GB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251224" y="613218"/>
            <a:ext cx="122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SP = </a:t>
            </a:r>
            <a:r>
              <a:rPr lang="en-GB" sz="1400" b="1" dirty="0" smtClean="0"/>
              <a:t>~10 Days </a:t>
            </a:r>
            <a:endParaRPr lang="en-GB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42114" y="2271939"/>
            <a:ext cx="122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SP = </a:t>
            </a:r>
            <a:r>
              <a:rPr lang="en-GB" sz="1400" b="1" dirty="0" smtClean="0"/>
              <a:t>~10 Days </a:t>
            </a:r>
            <a:endParaRPr lang="en-GB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6084" y="607326"/>
            <a:ext cx="1247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IP = </a:t>
            </a:r>
            <a:r>
              <a:rPr lang="en-GB" sz="1400" b="1" dirty="0" smtClean="0"/>
              <a:t>~5.2 Days </a:t>
            </a:r>
            <a:endParaRPr lang="en-GB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857753" y="169201"/>
            <a:ext cx="3230942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SARS (Kwok et al, 2018)</a:t>
            </a:r>
          </a:p>
          <a:p>
            <a:endParaRPr lang="en-GB" b="1" u="sng" dirty="0"/>
          </a:p>
          <a:p>
            <a:r>
              <a:rPr lang="en-GB" dirty="0" smtClean="0"/>
              <a:t>Incubation Period = </a:t>
            </a:r>
            <a:r>
              <a:rPr lang="en-GB" b="1" dirty="0" smtClean="0"/>
              <a:t>4-6 Days</a:t>
            </a:r>
          </a:p>
          <a:p>
            <a:r>
              <a:rPr lang="en-GB" dirty="0" smtClean="0"/>
              <a:t>Symptomatic Period = </a:t>
            </a:r>
            <a:r>
              <a:rPr lang="en-GB" b="1" dirty="0" smtClean="0"/>
              <a:t>9-11 Days  </a:t>
            </a:r>
          </a:p>
          <a:p>
            <a:r>
              <a:rPr lang="en-GB" dirty="0" smtClean="0"/>
              <a:t>Serial Interval = </a:t>
            </a:r>
            <a:r>
              <a:rPr lang="en-GB" b="1" dirty="0" smtClean="0"/>
              <a:t>8.4 Days</a:t>
            </a:r>
          </a:p>
          <a:p>
            <a:endParaRPr lang="en-GB" b="1" dirty="0"/>
          </a:p>
          <a:p>
            <a:r>
              <a:rPr lang="en-GB" b="1" dirty="0" smtClean="0"/>
              <a:t>Infectious only during symptomatic period</a:t>
            </a:r>
            <a:endParaRPr lang="en-GB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33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4</cp:revision>
  <dcterms:created xsi:type="dcterms:W3CDTF">2020-02-03T11:59:39Z</dcterms:created>
  <dcterms:modified xsi:type="dcterms:W3CDTF">2020-02-03T12:14:56Z</dcterms:modified>
</cp:coreProperties>
</file>