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67AC-CB72-49FC-BD05-98410F66C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F975E-AAC2-449C-BDCC-D0DB4AD0E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2FF72-D34B-46D8-B0EE-2691F0B9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E370-8406-4E8C-81BE-891CCCCC2D43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A01AC-772B-47EC-A18F-1062B62B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6AA2A-9B4F-4C5C-962C-DD0F9A43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4609-3AFC-4FF9-84E9-371CC6436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54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DCB7-7D83-4952-B469-2E1A4DF74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69194-8379-4683-A37C-15F957433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97968-335A-43D7-B8B1-21263E7C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E370-8406-4E8C-81BE-891CCCCC2D43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A49FF-3B62-411C-A1CA-CF4DCBAD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7F07F-E623-423D-A328-224A283E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4609-3AFC-4FF9-84E9-371CC6436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68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1163FE-8DA6-4CC3-BC21-0D51A20F0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DC663-69C5-480C-BCCC-4E4B8669C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BE613-16EE-4D6D-9B97-DA4BB941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E370-8406-4E8C-81BE-891CCCCC2D43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FF8-B288-4529-8F47-11F28270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231FA-0C6D-4A64-BED9-B76470EE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4609-3AFC-4FF9-84E9-371CC6436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33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BEAB-DF65-45CB-BEE0-023F19A8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4F32-6950-488A-ADE5-E254EEB88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2A0F7-B1AF-43CB-AB5C-64DE57C8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E370-8406-4E8C-81BE-891CCCCC2D43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12BDA-2AE2-4490-B1B8-E14DFB86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07E0A-B191-45B6-BA17-5BCB865D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4609-3AFC-4FF9-84E9-371CC6436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23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2A2B-A5EC-4714-B41E-17FCFD73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AC04D-AFB3-406F-BD94-B9986D1E5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409F5-DE39-4721-83CC-9389C8766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E370-8406-4E8C-81BE-891CCCCC2D43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6C158-750D-469A-BE14-3F0E75A2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686E-84B1-4E74-A94C-91277CC4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4609-3AFC-4FF9-84E9-371CC6436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50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79A3-D553-40CB-97C3-905F31E4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228B2-A98D-4C0B-B87F-C2610AA44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ADB11-A997-4E94-A16F-5B7DFB77C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FFBBF-943F-4E91-8D8A-9A8EB441A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E370-8406-4E8C-81BE-891CCCCC2D43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F2130-DECF-4BA4-8882-C2B75DB0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D3AB2-4A49-4374-A79F-BE156E7D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4609-3AFC-4FF9-84E9-371CC6436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67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B573-5A9F-4A23-A292-627675E9C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19D33-B2DF-48F2-B148-95EF5C83A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5FD27-9E69-4202-BC5F-087A979DB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CC537-91BA-4375-A675-BA2186B71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9E776-749E-41B6-B242-D797F2ABB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E2F9CD-9C24-4A76-8118-3B29E022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E370-8406-4E8C-81BE-891CCCCC2D43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4ABDA2-C1BB-4E75-896C-2ED29B97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C691AB-84F4-46F3-A7BD-4F44C42F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4609-3AFC-4FF9-84E9-371CC6436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91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55CB-7316-4B50-9F7D-02A796E6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AB674-AB98-45B4-8421-508C005A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E370-8406-4E8C-81BE-891CCCCC2D43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1DECC-DB5C-4B24-AD15-1824D9D5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84789-BEC1-41D1-A3AD-3F9B53CC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4609-3AFC-4FF9-84E9-371CC6436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84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B98C46-BF79-42DC-B179-10C850ED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E370-8406-4E8C-81BE-891CCCCC2D43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21033-D19E-4606-A030-FC025B4D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012FB-B224-4512-926C-3BDEF187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4609-3AFC-4FF9-84E9-371CC6436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04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1649-5C2D-4AB5-897E-A37C0D78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89DFB-DD14-4F6B-9833-648C25823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316E3-F1B6-485C-A1DF-65E627ACE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A89A8-797A-4318-B8C4-BADC2F02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E370-8406-4E8C-81BE-891CCCCC2D43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7ACC1-D650-460D-98A0-2E9EFDDE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9BB94-FB5C-4876-A33A-8A18224B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4609-3AFC-4FF9-84E9-371CC6436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01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306B-E784-47CE-8272-295A2EB7F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DADD50-6BD4-4778-9D4D-58934B4EE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2A80F-97AC-4049-916E-488CC1E24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FC5BF-BBAB-4139-89EF-63E5FDEC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E370-8406-4E8C-81BE-891CCCCC2D43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3A4DB-8A0A-463C-86BD-18B99970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F392F-4358-4C35-94CF-91B1D17F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4609-3AFC-4FF9-84E9-371CC6436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56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5F73FA-E0D1-46A5-9BC4-12FCDDE73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204B7-0D3B-46C3-9EFD-D2FAC11F8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989E2-10CC-4A62-B846-AF4347BE4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EE370-8406-4E8C-81BE-891CCCCC2D43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236EF-148C-486B-B056-44B831AA8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CC810-1D1E-480D-95AE-8DA857906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94609-3AFC-4FF9-84E9-371CC6436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81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1C0F345-F40C-4AA8-BB3E-EDCB1F1CD8A3}"/>
              </a:ext>
            </a:extLst>
          </p:cNvPr>
          <p:cNvSpPr txBox="1"/>
          <p:nvPr/>
        </p:nvSpPr>
        <p:spPr>
          <a:xfrm>
            <a:off x="7813843" y="381191"/>
            <a:ext cx="251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Betas before 1/3 scaling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479A84-C327-4FD8-82A0-B6F6B09E03C8}"/>
              </a:ext>
            </a:extLst>
          </p:cNvPr>
          <p:cNvSpPr/>
          <p:nvPr/>
        </p:nvSpPr>
        <p:spPr>
          <a:xfrm>
            <a:off x="244314" y="128687"/>
            <a:ext cx="30074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GB" b="1" u="sng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</a:t>
            </a:r>
            <a:r>
              <a:rPr lang="el-GR" b="1" u="sng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δ</a:t>
            </a:r>
            <a:r>
              <a:rPr lang="en-GB" b="1" u="sng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0.5</a:t>
            </a:r>
          </a:p>
          <a:p>
            <a:pPr>
              <a:spcAft>
                <a:spcPts val="0"/>
              </a:spcAft>
            </a:pPr>
            <a:r>
              <a:rPr lang="el-GR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β</a:t>
            </a:r>
            <a:r>
              <a:rPr lang="en-GB" baseline="-25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</a:t>
            </a:r>
            <a:r>
              <a:rPr lang="en-GB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</a:t>
            </a:r>
            <a:r>
              <a:rPr lang="el-GR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β</a:t>
            </a:r>
            <a:r>
              <a:rPr lang="en-GB" baseline="-25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 </a:t>
            </a:r>
            <a:r>
              <a:rPr lang="en-GB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 </a:t>
            </a:r>
            <a:r>
              <a:rPr lang="el-GR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δ</a:t>
            </a:r>
            <a:r>
              <a:rPr lang="en-GB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for phase 1/2</a:t>
            </a:r>
          </a:p>
          <a:p>
            <a:r>
              <a:rPr lang="el-GR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β</a:t>
            </a:r>
            <a:r>
              <a:rPr lang="en-GB" baseline="-25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</a:t>
            </a:r>
            <a:r>
              <a:rPr lang="en-GB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(</a:t>
            </a:r>
            <a:r>
              <a:rPr lang="el-GR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β</a:t>
            </a:r>
            <a:r>
              <a:rPr lang="en-GB" baseline="-25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 </a:t>
            </a:r>
            <a:r>
              <a:rPr lang="en-GB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 </a:t>
            </a:r>
            <a:r>
              <a:rPr lang="el-GR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δ</a:t>
            </a:r>
            <a:r>
              <a:rPr lang="en-GB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* 0.25 for phase 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3C5A2C-F714-417E-A956-08BCAAF35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077" y="785758"/>
            <a:ext cx="4338870" cy="56910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D725EC-11FC-4066-8E9F-DE22AB2C7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92" y="1052017"/>
            <a:ext cx="4494891" cy="569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3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3</cp:revision>
  <dcterms:created xsi:type="dcterms:W3CDTF">2020-04-20T14:19:53Z</dcterms:created>
  <dcterms:modified xsi:type="dcterms:W3CDTF">2020-04-20T16:22:58Z</dcterms:modified>
</cp:coreProperties>
</file>