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81A9-7CA0-4BD1-B61C-A8D0D7B9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8AF3D-386C-4583-91A1-1AA19ACD0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5634-4479-4D73-AF40-917CE8E3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348-289B-4FCB-9A91-080D671DBC0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B22-04D1-4A32-9DAC-8473EFED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2A9D5-56AA-4466-A05E-6906EB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ACD9-A8E7-4A9E-8A83-52FC7949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57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04A6-F3C2-488E-8EC1-DBD010A1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192D0-90AD-46E7-9C4D-EFC0B777A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CC92-B32B-413E-BEAE-282286E8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348-289B-4FCB-9A91-080D671DBC0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07B5B-70EE-4EB2-8F92-E6B56B53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5192-E9CE-444A-8FBA-127D61C4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ACD9-A8E7-4A9E-8A83-52FC7949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2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BCDD7-A69A-4889-A05F-952D0F0B7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B967F-977B-4255-8E81-DDF569F26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CEED-378C-4B0F-A9C0-95FFFF32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348-289B-4FCB-9A91-080D671DBC0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93C7-7715-4F17-907E-D3E1904F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5705-760F-4062-BDBC-41DCC9CA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ACD9-A8E7-4A9E-8A83-52FC7949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52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34F8-08D1-4374-A812-3877EEE0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DE06-63B1-4E3E-9A9B-23161FA2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1609-023D-49A2-BB4F-FD91F9ED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348-289B-4FCB-9A91-080D671DBC0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856E4-1E9E-4E7E-9A60-70506413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01E1A-603B-4F70-AD29-54B3991C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ACD9-A8E7-4A9E-8A83-52FC7949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9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378-29FE-4E93-9C8E-B1A98D7A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B91A8-135B-411B-BF0A-8AD8D86D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597D6-3B74-495C-9DC8-0511C2F6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348-289B-4FCB-9A91-080D671DBC0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1A08-1615-477F-9300-5FBB7A9B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AD315-988A-46E8-9147-2C54087E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ACD9-A8E7-4A9E-8A83-52FC7949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02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8D09-4AC6-4570-8078-35294037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070B-C251-40C0-992F-59CF2DEBA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BAE6A-E318-4768-8896-A6EFEC7EB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AE286-9240-49CC-92CA-19BF6A5F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348-289B-4FCB-9A91-080D671DBC0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2D3C-9898-4B4B-A8E3-F2806F80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0B8D6-81FE-47CE-8A3F-6137A13C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ACD9-A8E7-4A9E-8A83-52FC7949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3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AF2D-4D3A-4871-855D-102E3A22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C387-3A80-4838-883B-40062F2E1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46EEF-4189-4A21-869F-DA03C7566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A123D-F7E3-409D-BC6F-98299D565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B4CA6-1C40-47A3-A99E-4E000F4D3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7AFCE-2895-499B-9B7E-582A5B96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348-289B-4FCB-9A91-080D671DBC0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89A29-AEF3-46FC-A51D-CF6C0274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66A66-4995-475A-BB57-D2678B75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ACD9-A8E7-4A9E-8A83-52FC7949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6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0EA9-449D-4D9F-97F7-24D15C2E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D409C-BE60-4572-8607-7E1BEA3F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348-289B-4FCB-9A91-080D671DBC0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6A639-2D0D-491C-A635-69002E3A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B75CB-CF76-4F73-AF11-FE4E4929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ACD9-A8E7-4A9E-8A83-52FC7949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A14D9-CCAC-4915-88A5-9278E0DE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348-289B-4FCB-9A91-080D671DBC0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FDCF1-5202-4E77-9903-B3AB00A7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93393-29B3-4519-AC91-B06FFEEC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ACD9-A8E7-4A9E-8A83-52FC7949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76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ED48-9E5A-49B9-9093-BA2BA5D3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D0AD-4C2B-41B4-A664-D85E7EA6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179C-2166-4192-B8BD-1CD4196DC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DC5C5-242C-4F41-9D6F-0784F908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348-289B-4FCB-9A91-080D671DBC0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9EBAB-1E2D-4CA2-A193-A8061968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76E83-E3C3-49C3-BCB1-396E0B49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ACD9-A8E7-4A9E-8A83-52FC7949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73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FB7A-8017-4A80-8055-606C3792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FB3F8-26A3-48CF-A391-ECDC8185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08F90-B749-4A55-AEE3-C1B279329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4E8B7-10F1-44A8-B174-6206CA0A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348-289B-4FCB-9A91-080D671DBC0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81DA7-47DD-4198-8CCE-A495A1EE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DD717-2EC7-484C-877C-8210C551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ACD9-A8E7-4A9E-8A83-52FC7949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C8026-142D-4C27-8277-026F7417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E448E-87AB-4204-982B-89E7A3B4A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CC9E6-2A16-44EE-8B82-BADCC50E5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F348-289B-4FCB-9A91-080D671DBC0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0BFA-2273-4422-B9D2-FD88E3F1E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987D8-0C00-4E9F-84E3-950B48A77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ACD9-A8E7-4A9E-8A83-52FC7949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446AF-0510-4210-81D0-5C5BEE4645AC}"/>
              </a:ext>
            </a:extLst>
          </p:cNvPr>
          <p:cNvSpPr txBox="1"/>
          <p:nvPr/>
        </p:nvSpPr>
        <p:spPr>
          <a:xfrm>
            <a:off x="1490681" y="136277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Sigma = 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FFF04-ACFA-4307-8585-B5A39FAD5E32}"/>
              </a:ext>
            </a:extLst>
          </p:cNvPr>
          <p:cNvSpPr txBox="1"/>
          <p:nvPr/>
        </p:nvSpPr>
        <p:spPr>
          <a:xfrm>
            <a:off x="5553223" y="136277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Sigma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DA6E9-B789-496E-9E95-3869EC8E6ECD}"/>
              </a:ext>
            </a:extLst>
          </p:cNvPr>
          <p:cNvSpPr txBox="1"/>
          <p:nvPr/>
        </p:nvSpPr>
        <p:spPr>
          <a:xfrm>
            <a:off x="9441038" y="136277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Sigma = 1.5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D634EC-F1BB-4D0A-AAC1-956DD9A30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84210"/>
              </p:ext>
            </p:extLst>
          </p:nvPr>
        </p:nvGraphicFramePr>
        <p:xfrm>
          <a:off x="567572" y="120106"/>
          <a:ext cx="4353560" cy="865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795">
                  <a:extLst>
                    <a:ext uri="{9D8B030D-6E8A-4147-A177-3AD203B41FA5}">
                      <a16:colId xmlns:a16="http://schemas.microsoft.com/office/drawing/2014/main" val="569905295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419345257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2009767179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71595040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Remainders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6455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1</a:t>
                      </a:r>
                      <a:r>
                        <a:rPr lang="en-GB" sz="1100" dirty="0">
                          <a:effectLst/>
                        </a:rPr>
                        <a:t> * (1- δ) * </a:t>
                      </a:r>
                      <a:r>
                        <a:rPr lang="el-GR" sz="110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1</a:t>
                      </a:r>
                      <a:r>
                        <a:rPr lang="en-GB" sz="1100" dirty="0">
                          <a:effectLst/>
                        </a:rPr>
                        <a:t> * </a:t>
                      </a:r>
                      <a:r>
                        <a:rPr lang="el-GR" sz="110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β</a:t>
                      </a:r>
                      <a:r>
                        <a:rPr lang="el-GR" sz="1100" baseline="-25000" dirty="0">
                          <a:effectLst/>
                        </a:rPr>
                        <a:t>4</a:t>
                      </a:r>
                      <a:r>
                        <a:rPr lang="el-GR" sz="1100" dirty="0">
                          <a:effectLst/>
                        </a:rPr>
                        <a:t>δ</a:t>
                      </a:r>
                      <a:r>
                        <a:rPr lang="en-GB" sz="1100" dirty="0">
                          <a:effectLst/>
                        </a:rPr>
                        <a:t> * </a:t>
                      </a:r>
                      <a:r>
                        <a:rPr lang="el-GR" sz="110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662117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1</a:t>
                      </a:r>
                      <a:r>
                        <a:rPr lang="en-GB" sz="1100" dirty="0">
                          <a:effectLst/>
                        </a:rPr>
                        <a:t>* </a:t>
                      </a:r>
                      <a:r>
                        <a:rPr lang="el-GR" sz="110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2</a:t>
                      </a:r>
                      <a:r>
                        <a:rPr lang="en-GB" sz="1100" dirty="0">
                          <a:effectLst/>
                        </a:rPr>
                        <a:t>* </a:t>
                      </a:r>
                      <a:r>
                        <a:rPr lang="el-GR" sz="110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β2</a:t>
                      </a:r>
                      <a:r>
                        <a:rPr lang="en-GB" sz="1100" baseline="-25000" dirty="0">
                          <a:effectLst/>
                        </a:rPr>
                        <a:t> </a:t>
                      </a:r>
                      <a:r>
                        <a:rPr lang="en-GB" sz="1100" dirty="0">
                          <a:effectLst/>
                        </a:rPr>
                        <a:t>* </a:t>
                      </a:r>
                      <a:r>
                        <a:rPr lang="el-GR" sz="110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790482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Non-Vulnerable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β</a:t>
                      </a:r>
                      <a:r>
                        <a:rPr lang="el-GR" sz="1100" baseline="-25000" dirty="0">
                          <a:effectLst/>
                        </a:rPr>
                        <a:t>4</a:t>
                      </a:r>
                      <a:r>
                        <a:rPr lang="el-GR" sz="1100" dirty="0">
                          <a:effectLst/>
                        </a:rPr>
                        <a:t>δ</a:t>
                      </a:r>
                      <a:r>
                        <a:rPr lang="en-GB" sz="1100" dirty="0">
                          <a:effectLst/>
                        </a:rPr>
                        <a:t> * </a:t>
                      </a:r>
                      <a:r>
                        <a:rPr lang="el-GR" sz="110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2  </a:t>
                      </a:r>
                      <a:r>
                        <a:rPr lang="en-GB" sz="1100" dirty="0">
                          <a:effectLst/>
                        </a:rPr>
                        <a:t>* </a:t>
                      </a:r>
                      <a:r>
                        <a:rPr lang="el-GR" sz="110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3</a:t>
                      </a:r>
                      <a:r>
                        <a:rPr lang="en-GB" sz="1100" dirty="0">
                          <a:effectLst/>
                        </a:rPr>
                        <a:t> * (1- δ) * </a:t>
                      </a:r>
                      <a:r>
                        <a:rPr lang="el-GR" sz="110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72267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660A7B5-04BE-4352-AEB2-CF613EFD4E94}"/>
              </a:ext>
            </a:extLst>
          </p:cNvPr>
          <p:cNvSpPr txBox="1"/>
          <p:nvPr/>
        </p:nvSpPr>
        <p:spPr>
          <a:xfrm>
            <a:off x="5204886" y="368034"/>
            <a:ext cx="135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delta =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0214AA-C3F4-4F32-8B1F-7C39E0B4F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740252"/>
            <a:ext cx="3865210" cy="3239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6713CA-8B11-4140-8F2A-C71CE0B51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701" y="1740250"/>
            <a:ext cx="3772079" cy="3239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7D1C42-0A9F-4501-BD09-85DF5EFC8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825" y="1740250"/>
            <a:ext cx="3813756" cy="32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21AB6-006C-45CC-BA35-424BCD60460C}"/>
              </a:ext>
            </a:extLst>
          </p:cNvPr>
          <p:cNvSpPr txBox="1"/>
          <p:nvPr/>
        </p:nvSpPr>
        <p:spPr>
          <a:xfrm>
            <a:off x="503465" y="220164"/>
            <a:ext cx="26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Sigma ranged from 0 -&gt; 2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CE325-D736-49D8-ADF2-2C05B08A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893" y="1257995"/>
            <a:ext cx="5172953" cy="3523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055AF9-F454-4C7B-A683-28FB3CB9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8" y="1257995"/>
            <a:ext cx="5251729" cy="3523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D1F1EA-F8F3-473C-A88D-E0B3DDD58404}"/>
              </a:ext>
            </a:extLst>
          </p:cNvPr>
          <p:cNvSpPr txBox="1"/>
          <p:nvPr/>
        </p:nvSpPr>
        <p:spPr>
          <a:xfrm>
            <a:off x="1968137" y="827314"/>
            <a:ext cx="14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Total Infected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AE713-CE4A-46CE-80FE-1EF20D6FB93E}"/>
              </a:ext>
            </a:extLst>
          </p:cNvPr>
          <p:cNvSpPr txBox="1"/>
          <p:nvPr/>
        </p:nvSpPr>
        <p:spPr>
          <a:xfrm>
            <a:off x="8313720" y="857012"/>
            <a:ext cx="170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Total Recovered</a:t>
            </a:r>
          </a:p>
        </p:txBody>
      </p:sp>
    </p:spTree>
    <p:extLst>
      <p:ext uri="{BB962C8B-B14F-4D97-AF65-F5344CB8AC3E}">
        <p14:creationId xmlns:p14="http://schemas.microsoft.com/office/powerpoint/2010/main" val="363389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3</cp:revision>
  <dcterms:created xsi:type="dcterms:W3CDTF">2020-04-20T10:05:34Z</dcterms:created>
  <dcterms:modified xsi:type="dcterms:W3CDTF">2020-04-20T10:30:03Z</dcterms:modified>
</cp:coreProperties>
</file>