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E83B-9246-4BDF-B16A-F860C8330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184C2-EF71-4375-8355-C367C41FD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FDB3-46E6-4A70-B78C-75721940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2AE5-0A9A-4196-AB4B-6812C661AD1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3DD5-5CDD-40AF-A3D0-4977EA3E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9D00-919A-4EE5-97D5-8B714B03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2592-C666-46E1-84D3-58B24CC0A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57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2F2E-57B7-41BD-948C-2B595DA8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BF94F-0A1D-4933-8E7C-3F8F740E0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9C1A-7809-47CA-AF89-B53767D5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2AE5-0A9A-4196-AB4B-6812C661AD1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BB1C3-017B-412C-8866-2737A99A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EFB60-2023-4196-8A64-2E1168ED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2592-C666-46E1-84D3-58B24CC0A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44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985F5-71FB-4AAC-8B8D-C2C954489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D8F4A-10AC-45FE-AF87-C7F070D67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BB7B0-2F5D-4EC5-BC73-122BD5BA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2AE5-0A9A-4196-AB4B-6812C661AD1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1EC7-BF52-4D33-B78B-E9D55B16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14B3-33B9-4512-A57C-85F563C3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2592-C666-46E1-84D3-58B24CC0A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3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BAD4-2498-4CEF-AFD5-B279B5D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66DC-0C0A-492C-A59B-567E26BE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8187A-03D9-422E-9E80-550A820F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2AE5-0A9A-4196-AB4B-6812C661AD1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6DF7-374C-4188-91A4-24A6DBE4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3A37-C95A-4F0B-AE43-6203B67A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2592-C666-46E1-84D3-58B24CC0A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460F-C463-4013-9D7D-82F2747C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F5555-7FCC-4C67-A758-DCD416C1B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F7469-AA61-4AB0-9D84-C19475B8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2AE5-0A9A-4196-AB4B-6812C661AD1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811D-5F20-4AE3-8014-446618D5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D9E6-0454-4EDC-829B-27B5D7CC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2592-C666-46E1-84D3-58B24CC0A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4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3C73-F37B-4586-8D69-B651AA70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0ED8-135F-44F7-8EEF-9F2422CF5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D1130-DABB-48D9-86F8-16C75A794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5E1D-B508-4A91-B4DF-CDCD0BFF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2AE5-0A9A-4196-AB4B-6812C661AD1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DBD5-8B69-4D85-B0B0-0C69864C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C6FBD-7097-48ED-B103-75722060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2592-C666-46E1-84D3-58B24CC0A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1E07-01CA-4540-B243-02A9D910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1625-BC24-4E05-9F1E-13963208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FD3E3-CCD0-49FB-A0C4-475068A43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C5410-6310-49B4-BBE0-E2A7AEDFF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D7237-3AB5-4571-B993-DFB5C6B81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5F091-AC9B-4BDE-A626-BE7C35D1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2AE5-0A9A-4196-AB4B-6812C661AD1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5E828-D315-4515-8629-6C165CD0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774FF-93CC-49AB-A61B-AA466424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2592-C666-46E1-84D3-58B24CC0A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4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E1A3-8E84-44E6-A2D9-8ECCFADE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AE717-A111-418A-A379-A41F2D30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2AE5-0A9A-4196-AB4B-6812C661AD1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D7E3D-2ED6-4FEA-8DE8-A47EA3A7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489A-CF2B-4C36-B59C-449B8DF1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2592-C666-46E1-84D3-58B24CC0A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D1DF2-2CC4-4058-871F-ABDE9ECD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2AE5-0A9A-4196-AB4B-6812C661AD1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4FA9F-5464-4F65-9C36-B7430DD0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747C1-BCC6-4A70-8A90-2B871BB8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2592-C666-46E1-84D3-58B24CC0A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07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C722-8C24-41C7-9DF3-5E2A9A16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BB2E-DF5D-44F3-BFB9-F8D55FADC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4289E-D0AA-47D1-9648-F077D6932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B0593-C5F5-4A41-8237-BBACD4EB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2AE5-0A9A-4196-AB4B-6812C661AD1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38174-11C4-4262-A5C8-F734B92E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505A6-6961-4DBC-AC2E-A444B101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2592-C666-46E1-84D3-58B24CC0A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61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BFB4-1C37-488A-A66C-D87506D4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B7AAF-2BA1-49DB-8109-AD250D1CB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1841D-AADD-4C0D-BBA9-B2F33EB0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C6335-6314-4D3C-AC4A-1F3D8432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2AE5-0A9A-4196-AB4B-6812C661AD1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725C2-83D9-481E-8799-F6C072B0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6F5F-B855-4EB9-96D8-749A6B8F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2592-C666-46E1-84D3-58B24CC0A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36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51921-7D5A-44D2-8052-471D759F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EBD82-2C72-4DA8-97A5-366D98BAE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FCE2-C260-48E9-9AEE-7C6BE2155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2AE5-0A9A-4196-AB4B-6812C661AD10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CE37-8B26-42F8-A99E-24494237F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C0918-613E-47F1-9F4A-7BA18A8A6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2592-C666-46E1-84D3-58B24CC0A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87926C-8E54-4869-9E49-96B87AAA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333" y="11073"/>
            <a:ext cx="2891333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83927-EA23-4C5B-B95F-A9C10675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9" y="2589112"/>
            <a:ext cx="2784022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66B75-725B-43DF-9692-12356785B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169"/>
            <a:ext cx="2891333" cy="2568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618C4-EB28-4D30-8736-5471C3A9A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230" y="2595491"/>
            <a:ext cx="2676027" cy="2464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30B45-4C1D-4E5E-AB5C-438A8B658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623" y="23169"/>
            <a:ext cx="2891333" cy="2584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8EBF59-BA67-4215-BD2F-67D538ECD5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8525" y="2601873"/>
            <a:ext cx="2701317" cy="2451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DDC633-5A99-47A7-A986-8FAE86170B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8322" y="11072"/>
            <a:ext cx="2921546" cy="2578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BC54C-EF87-45CF-95A5-FD3F539A86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5611" y="2589111"/>
            <a:ext cx="2706968" cy="2445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5A6A10-B45C-488E-AE62-0FA2B6732269}"/>
              </a:ext>
            </a:extLst>
          </p:cNvPr>
          <p:cNvSpPr txBox="1"/>
          <p:nvPr/>
        </p:nvSpPr>
        <p:spPr>
          <a:xfrm>
            <a:off x="876299" y="5450206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0% Efficacy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3C4CD-082F-44BA-9031-A2352639D065}"/>
              </a:ext>
            </a:extLst>
          </p:cNvPr>
          <p:cNvSpPr txBox="1"/>
          <p:nvPr/>
        </p:nvSpPr>
        <p:spPr>
          <a:xfrm>
            <a:off x="3867149" y="5450206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20% Efficacy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7DAE45-284F-425C-BD77-20BB7F3A8B20}"/>
              </a:ext>
            </a:extLst>
          </p:cNvPr>
          <p:cNvSpPr txBox="1"/>
          <p:nvPr/>
        </p:nvSpPr>
        <p:spPr>
          <a:xfrm>
            <a:off x="6705599" y="5450206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40% Efficacy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6790E1-44E8-448B-8918-DB26E6744F17}"/>
              </a:ext>
            </a:extLst>
          </p:cNvPr>
          <p:cNvSpPr txBox="1"/>
          <p:nvPr/>
        </p:nvSpPr>
        <p:spPr>
          <a:xfrm>
            <a:off x="9696449" y="5450206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60% Efficacy</a:t>
            </a:r>
          </a:p>
        </p:txBody>
      </p:sp>
    </p:spTree>
    <p:extLst>
      <p:ext uri="{BB962C8B-B14F-4D97-AF65-F5344CB8AC3E}">
        <p14:creationId xmlns:p14="http://schemas.microsoft.com/office/powerpoint/2010/main" val="426163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97DB75-8164-4CA0-9C05-F5D857AB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10" y="2908663"/>
            <a:ext cx="2987560" cy="2690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4F6568-A701-4640-83AD-319E05B5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10" y="211184"/>
            <a:ext cx="2897651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DA09C-1691-40B5-AC21-40D316591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203" y="211184"/>
            <a:ext cx="2910738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293951-7009-4A19-8B4E-F8D73C882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194" y="2908663"/>
            <a:ext cx="2993903" cy="2690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0E0243-9FFA-4341-8BF7-9E17574F1577}"/>
              </a:ext>
            </a:extLst>
          </p:cNvPr>
          <p:cNvSpPr txBox="1"/>
          <p:nvPr/>
        </p:nvSpPr>
        <p:spPr>
          <a:xfrm>
            <a:off x="2252253" y="5706290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80% Efficacy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9AC73-7EC3-4F12-AAE7-D16207C600CF}"/>
              </a:ext>
            </a:extLst>
          </p:cNvPr>
          <p:cNvSpPr txBox="1"/>
          <p:nvPr/>
        </p:nvSpPr>
        <p:spPr>
          <a:xfrm>
            <a:off x="5243103" y="5706290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100% Efficacy</a:t>
            </a:r>
          </a:p>
        </p:txBody>
      </p:sp>
    </p:spTree>
    <p:extLst>
      <p:ext uri="{BB962C8B-B14F-4D97-AF65-F5344CB8AC3E}">
        <p14:creationId xmlns:p14="http://schemas.microsoft.com/office/powerpoint/2010/main" val="150094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2</cp:revision>
  <dcterms:created xsi:type="dcterms:W3CDTF">2020-05-21T14:26:06Z</dcterms:created>
  <dcterms:modified xsi:type="dcterms:W3CDTF">2020-05-21T17:53:13Z</dcterms:modified>
</cp:coreProperties>
</file>